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omments/comment1.xml" ContentType="application/vnd.openxmlformats-officedocument.presentationml.comment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omments/comment2.xml" ContentType="application/vnd.openxmlformats-officedocument.presentationml.comment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2" r:id="rId4"/>
    <p:sldMasterId id="2147483690" r:id="rId5"/>
  </p:sldMasterIdLst>
  <p:notesMasterIdLst>
    <p:notesMasterId r:id="rId75"/>
  </p:notesMasterIdLst>
  <p:sldIdLst>
    <p:sldId id="332" r:id="rId6"/>
    <p:sldId id="257" r:id="rId7"/>
    <p:sldId id="258" r:id="rId8"/>
    <p:sldId id="259" r:id="rId9"/>
    <p:sldId id="260" r:id="rId10"/>
    <p:sldId id="446" r:id="rId11"/>
    <p:sldId id="261" r:id="rId12"/>
    <p:sldId id="567" r:id="rId13"/>
    <p:sldId id="592" r:id="rId14"/>
    <p:sldId id="593" r:id="rId15"/>
    <p:sldId id="594" r:id="rId16"/>
    <p:sldId id="595" r:id="rId17"/>
    <p:sldId id="596" r:id="rId18"/>
    <p:sldId id="569" r:id="rId19"/>
    <p:sldId id="570" r:id="rId20"/>
    <p:sldId id="571" r:id="rId21"/>
    <p:sldId id="572" r:id="rId22"/>
    <p:sldId id="573" r:id="rId23"/>
    <p:sldId id="574" r:id="rId24"/>
    <p:sldId id="591" r:id="rId25"/>
    <p:sldId id="585" r:id="rId26"/>
    <p:sldId id="586" r:id="rId27"/>
    <p:sldId id="587" r:id="rId28"/>
    <p:sldId id="448" r:id="rId29"/>
    <p:sldId id="598" r:id="rId30"/>
    <p:sldId id="568" r:id="rId31"/>
    <p:sldId id="610" r:id="rId32"/>
    <p:sldId id="600" r:id="rId33"/>
    <p:sldId id="673" r:id="rId34"/>
    <p:sldId id="602" r:id="rId35"/>
    <p:sldId id="605" r:id="rId36"/>
    <p:sldId id="575" r:id="rId37"/>
    <p:sldId id="576" r:id="rId38"/>
    <p:sldId id="577" r:id="rId39"/>
    <p:sldId id="578" r:id="rId40"/>
    <p:sldId id="579" r:id="rId41"/>
    <p:sldId id="580" r:id="rId42"/>
    <p:sldId id="581" r:id="rId43"/>
    <p:sldId id="582" r:id="rId44"/>
    <p:sldId id="583" r:id="rId45"/>
    <p:sldId id="584" r:id="rId46"/>
    <p:sldId id="588" r:id="rId47"/>
    <p:sldId id="589" r:id="rId48"/>
    <p:sldId id="590" r:id="rId49"/>
    <p:sldId id="608" r:id="rId50"/>
    <p:sldId id="661" r:id="rId51"/>
    <p:sldId id="664" r:id="rId52"/>
    <p:sldId id="659" r:id="rId53"/>
    <p:sldId id="669" r:id="rId54"/>
    <p:sldId id="668" r:id="rId55"/>
    <p:sldId id="674" r:id="rId56"/>
    <p:sldId id="650" r:id="rId57"/>
    <p:sldId id="651" r:id="rId58"/>
    <p:sldId id="636" r:id="rId59"/>
    <p:sldId id="662" r:id="rId60"/>
    <p:sldId id="665" r:id="rId61"/>
    <p:sldId id="652" r:id="rId62"/>
    <p:sldId id="675" r:id="rId63"/>
    <p:sldId id="672" r:id="rId64"/>
    <p:sldId id="671" r:id="rId65"/>
    <p:sldId id="656" r:id="rId66"/>
    <p:sldId id="667" r:id="rId67"/>
    <p:sldId id="326" r:id="rId68"/>
    <p:sldId id="327" r:id="rId69"/>
    <p:sldId id="599" r:id="rId70"/>
    <p:sldId id="420" r:id="rId71"/>
    <p:sldId id="454" r:id="rId72"/>
    <p:sldId id="453" r:id="rId73"/>
    <p:sldId id="452" r:id="rId74"/>
  </p:sldIdLst>
  <p:sldSz cx="9144000" cy="5143500" type="screen16x9"/>
  <p:notesSz cx="6858000" cy="9144000"/>
  <p:embeddedFontLst>
    <p:embeddedFont>
      <p:font typeface="Aptos Narrow" panose="020B0004020202020204" pitchFamily="34" charset="0"/>
      <p:regular r:id="rId76"/>
      <p:bold r:id="rId77"/>
      <p:italic r:id="rId78"/>
      <p:boldItalic r:id="rId79"/>
    </p:embeddedFont>
    <p:embeddedFont>
      <p:font typeface="Calibri" panose="020F0502020204030204" pitchFamily="34" charset="0"/>
      <p:regular r:id="rId80"/>
      <p:bold r:id="rId81"/>
      <p:italic r:id="rId82"/>
      <p:boldItalic r:id="rId83"/>
    </p:embeddedFont>
    <p:embeddedFont>
      <p:font typeface="Georgia" panose="02040502050405020303" pitchFamily="18" charset="0"/>
      <p:regular r:id="rId84"/>
      <p:bold r:id="rId85"/>
      <p:italic r:id="rId86"/>
      <p:boldItalic r:id="rId87"/>
    </p:embeddedFont>
    <p:embeddedFont>
      <p:font typeface="Helvetica Neue" panose="020B0604020202020204" charset="0"/>
      <p:regular r:id="rId88"/>
      <p:bold r:id="rId89"/>
      <p:italic r:id="rId90"/>
      <p:boldItalic r:id="rId91"/>
    </p:embeddedFont>
    <p:embeddedFont>
      <p:font typeface="Proxima Nova" panose="020B0604020202020204" charset="0"/>
      <p:regular r:id="rId92"/>
      <p:bold r:id="rId93"/>
      <p:italic r:id="rId94"/>
      <p:boldItalic r:id="rId9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53" roundtripDataSignature="AMtx7mi/Vly1StnH1Lxro8SCE9vMiJx9r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orenzo Vylders (BE)" initials="" lastIdx="25" clrIdx="0"/>
  <p:cmAuthor id="1" name="Louise Ysewijn (BE)" initials="" lastIdx="2" clrIdx="1"/>
  <p:cmAuthor id="2" name="De Cock Jitse" initials="DCJ" lastIdx="70" clrIdx="2">
    <p:extLst>
      <p:ext uri="{19B8F6BF-5375-455C-9EA6-DF929625EA0E}">
        <p15:presenceInfo xmlns:p15="http://schemas.microsoft.com/office/powerpoint/2012/main" userId="S::jitse.decock@vlaanderen.be::9cc8e242-c866-4cc7-a24e-e9b48782583a" providerId="AD"/>
      </p:ext>
    </p:extLst>
  </p:cmAuthor>
  <p:cmAuthor id="3" name="Van de Vyvere Brecht" initials="VB" lastIdx="8" clrIdx="3">
    <p:extLst>
      <p:ext uri="{19B8F6BF-5375-455C-9EA6-DF929625EA0E}">
        <p15:presenceInfo xmlns:p15="http://schemas.microsoft.com/office/powerpoint/2012/main" userId="S::brecht.vandevyvere@vlaanderen.be::c748c14e-f036-40e8-878f-c3efabff3178" providerId="AD"/>
      </p:ext>
    </p:extLst>
  </p:cmAuthor>
  <p:cmAuthor id="4" name="Verbrugge Aline" initials="VA" lastIdx="73" clrIdx="4">
    <p:extLst>
      <p:ext uri="{19B8F6BF-5375-455C-9EA6-DF929625EA0E}">
        <p15:presenceInfo xmlns:p15="http://schemas.microsoft.com/office/powerpoint/2012/main" userId="S::aline.verbrugge@vlaanderen.be::38e90b0a-c2da-403c-be89-d467f5b9de66" providerId="AD"/>
      </p:ext>
    </p:extLst>
  </p:cmAuthor>
  <p:cmAuthor id="5" name="Aline Verbrugge (BE)" initials="AV(" lastIdx="25" clrIdx="5">
    <p:extLst>
      <p:ext uri="{19B8F6BF-5375-455C-9EA6-DF929625EA0E}">
        <p15:presenceInfo xmlns:p15="http://schemas.microsoft.com/office/powerpoint/2012/main" userId="S::aline.verbrugge@pwc.com::93b21d87-4658-4688-b70a-65d7147c4f1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4A86E8"/>
    <a:srgbClr val="7799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96AFEE-B340-4943-9DC3-95FD4AA44213}" v="53" dt="2024-05-16T11:34:04.737"/>
  </p1510:revLst>
</p1510:revInfo>
</file>

<file path=ppt/tableStyles.xml><?xml version="1.0" encoding="utf-8"?>
<a:tblStyleLst xmlns:a="http://schemas.openxmlformats.org/drawingml/2006/main" def="{C45783E9-D8B6-4501-A431-97DB54836154}">
  <a:tblStyle styleId="{C45783E9-D8B6-4501-A431-97DB54836154}"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586" autoAdjust="0"/>
  </p:normalViewPr>
  <p:slideViewPr>
    <p:cSldViewPr snapToGrid="0">
      <p:cViewPr varScale="1">
        <p:scale>
          <a:sx n="68" d="100"/>
          <a:sy n="68" d="100"/>
        </p:scale>
        <p:origin x="1240"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font" Target="fonts/font9.fntdata"/><Relationship Id="rId89" Type="http://schemas.openxmlformats.org/officeDocument/2006/relationships/font" Target="fonts/font14.fntdata"/><Relationship Id="rId154" Type="http://schemas.openxmlformats.org/officeDocument/2006/relationships/commentAuthors" Target="commentAuthors.xml"/><Relationship Id="rId159" Type="http://schemas.microsoft.com/office/2016/11/relationships/changesInfo" Target="changesInfos/changesInfo1.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font" Target="fonts/font4.fntdata"/><Relationship Id="rId5" Type="http://schemas.openxmlformats.org/officeDocument/2006/relationships/slideMaster" Target="slideMasters/slideMaster2.xml"/><Relationship Id="rId90" Type="http://schemas.openxmlformats.org/officeDocument/2006/relationships/font" Target="fonts/font15.fntdata"/><Relationship Id="rId95" Type="http://schemas.openxmlformats.org/officeDocument/2006/relationships/font" Target="fonts/font20.fntdata"/><Relationship Id="rId160" Type="http://schemas.microsoft.com/office/2015/10/relationships/revisionInfo" Target="revisionInfo.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font" Target="fonts/font5.fntdata"/><Relationship Id="rId85" Type="http://schemas.openxmlformats.org/officeDocument/2006/relationships/font" Target="fonts/font10.fntdata"/><Relationship Id="rId155" Type="http://schemas.openxmlformats.org/officeDocument/2006/relationships/presProps" Target="presProps.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58"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notesMaster" Target="notesMasters/notesMaster1.xml"/><Relationship Id="rId83" Type="http://schemas.openxmlformats.org/officeDocument/2006/relationships/font" Target="fonts/font8.fntdata"/><Relationship Id="rId88" Type="http://schemas.openxmlformats.org/officeDocument/2006/relationships/font" Target="fonts/font13.fntdata"/><Relationship Id="rId91" Type="http://schemas.openxmlformats.org/officeDocument/2006/relationships/font" Target="fonts/font16.fntdata"/><Relationship Id="rId153"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font" Target="fonts/font11.fntdata"/><Relationship Id="rId94" Type="http://schemas.openxmlformats.org/officeDocument/2006/relationships/font" Target="fonts/font19.fntdata"/><Relationship Id="rId156"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1.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font" Target="fonts/font17.fntdata"/><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font" Target="fonts/font12.fntdata"/><Relationship Id="rId157" Type="http://schemas.openxmlformats.org/officeDocument/2006/relationships/theme" Target="theme/theme1.xml"/><Relationship Id="rId61" Type="http://schemas.openxmlformats.org/officeDocument/2006/relationships/slide" Target="slides/slide56.xml"/><Relationship Id="rId82" Type="http://schemas.openxmlformats.org/officeDocument/2006/relationships/font" Target="fonts/font7.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font" Target="fonts/font2.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font" Target="fonts/font18.fntdata"/><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ens Isabaut" userId="S::isabaut.martens@vlaanderen.be::e09322b7-9ba5-4ec2-b519-a79663da6881" providerId="AD" clId="Web-{4BCA5850-F210-2322-3ACA-F32FC90DB912}"/>
    <pc:docChg chg="addSld modSld sldOrd">
      <pc:chgData name="Martens Isabaut" userId="S::isabaut.martens@vlaanderen.be::e09322b7-9ba5-4ec2-b519-a79663da6881" providerId="AD" clId="Web-{4BCA5850-F210-2322-3ACA-F32FC90DB912}" dt="2024-05-06T14:59:51.566" v="18"/>
      <pc:docMkLst>
        <pc:docMk/>
      </pc:docMkLst>
      <pc:sldChg chg="delSp modSp">
        <pc:chgData name="Martens Isabaut" userId="S::isabaut.martens@vlaanderen.be::e09322b7-9ba5-4ec2-b519-a79663da6881" providerId="AD" clId="Web-{4BCA5850-F210-2322-3ACA-F32FC90DB912}" dt="2024-05-06T14:49:23.818" v="12" actId="1076"/>
        <pc:sldMkLst>
          <pc:docMk/>
          <pc:sldMk cId="2106235779" sldId="652"/>
        </pc:sldMkLst>
        <pc:spChg chg="del">
          <ac:chgData name="Martens Isabaut" userId="S::isabaut.martens@vlaanderen.be::e09322b7-9ba5-4ec2-b519-a79663da6881" providerId="AD" clId="Web-{4BCA5850-F210-2322-3ACA-F32FC90DB912}" dt="2024-05-06T14:49:20.865" v="10"/>
          <ac:spMkLst>
            <pc:docMk/>
            <pc:sldMk cId="2106235779" sldId="652"/>
            <ac:spMk id="4" creationId="{60C71D73-0613-047A-5642-E2B87E3381EE}"/>
          </ac:spMkLst>
        </pc:spChg>
        <pc:spChg chg="del">
          <ac:chgData name="Martens Isabaut" userId="S::isabaut.martens@vlaanderen.be::e09322b7-9ba5-4ec2-b519-a79663da6881" providerId="AD" clId="Web-{4BCA5850-F210-2322-3ACA-F32FC90DB912}" dt="2024-05-06T14:49:20.865" v="11"/>
          <ac:spMkLst>
            <pc:docMk/>
            <pc:sldMk cId="2106235779" sldId="652"/>
            <ac:spMk id="12" creationId="{57D07228-C195-ABAC-9FAF-546FA09B4EDA}"/>
          </ac:spMkLst>
        </pc:spChg>
        <pc:picChg chg="mod">
          <ac:chgData name="Martens Isabaut" userId="S::isabaut.martens@vlaanderen.be::e09322b7-9ba5-4ec2-b519-a79663da6881" providerId="AD" clId="Web-{4BCA5850-F210-2322-3ACA-F32FC90DB912}" dt="2024-05-06T14:49:23.818" v="12" actId="1076"/>
          <ac:picMkLst>
            <pc:docMk/>
            <pc:sldMk cId="2106235779" sldId="652"/>
            <ac:picMk id="3" creationId="{4B05223B-646F-EA7C-8A90-CC29987086E3}"/>
          </ac:picMkLst>
        </pc:picChg>
      </pc:sldChg>
      <pc:sldChg chg="delSp modSp mod modShow">
        <pc:chgData name="Martens Isabaut" userId="S::isabaut.martens@vlaanderen.be::e09322b7-9ba5-4ec2-b519-a79663da6881" providerId="AD" clId="Web-{4BCA5850-F210-2322-3ACA-F32FC90DB912}" dt="2024-05-06T14:59:51.566" v="18"/>
        <pc:sldMkLst>
          <pc:docMk/>
          <pc:sldMk cId="3623756339" sldId="654"/>
        </pc:sldMkLst>
        <pc:spChg chg="del">
          <ac:chgData name="Martens Isabaut" userId="S::isabaut.martens@vlaanderen.be::e09322b7-9ba5-4ec2-b519-a79663da6881" providerId="AD" clId="Web-{4BCA5850-F210-2322-3ACA-F32FC90DB912}" dt="2024-05-06T14:49:31.787" v="14"/>
          <ac:spMkLst>
            <pc:docMk/>
            <pc:sldMk cId="3623756339" sldId="654"/>
            <ac:spMk id="9" creationId="{2B73E38B-AC04-2752-762F-C8C0C2222A14}"/>
          </ac:spMkLst>
        </pc:spChg>
        <pc:picChg chg="mod">
          <ac:chgData name="Martens Isabaut" userId="S::isabaut.martens@vlaanderen.be::e09322b7-9ba5-4ec2-b519-a79663da6881" providerId="AD" clId="Web-{4BCA5850-F210-2322-3ACA-F32FC90DB912}" dt="2024-05-06T14:49:34.193" v="15" actId="1076"/>
          <ac:picMkLst>
            <pc:docMk/>
            <pc:sldMk cId="3623756339" sldId="654"/>
            <ac:picMk id="3" creationId="{0021A62E-CA59-7171-7751-4D53A6FDF991}"/>
          </ac:picMkLst>
        </pc:picChg>
      </pc:sldChg>
      <pc:sldChg chg="mod modShow">
        <pc:chgData name="Martens Isabaut" userId="S::isabaut.martens@vlaanderen.be::e09322b7-9ba5-4ec2-b519-a79663da6881" providerId="AD" clId="Web-{4BCA5850-F210-2322-3ACA-F32FC90DB912}" dt="2024-05-06T14:59:51.488" v="17"/>
        <pc:sldMkLst>
          <pc:docMk/>
          <pc:sldMk cId="4035717566" sldId="655"/>
        </pc:sldMkLst>
      </pc:sldChg>
      <pc:sldChg chg="delSp modSp add ord replId">
        <pc:chgData name="Martens Isabaut" userId="S::isabaut.martens@vlaanderen.be::e09322b7-9ba5-4ec2-b519-a79663da6881" providerId="AD" clId="Web-{4BCA5850-F210-2322-3ACA-F32FC90DB912}" dt="2024-05-06T14:46:58.362" v="8"/>
        <pc:sldMkLst>
          <pc:docMk/>
          <pc:sldMk cId="1955800460" sldId="659"/>
        </pc:sldMkLst>
        <pc:spChg chg="del">
          <ac:chgData name="Martens Isabaut" userId="S::isabaut.martens@vlaanderen.be::e09322b7-9ba5-4ec2-b519-a79663da6881" providerId="AD" clId="Web-{4BCA5850-F210-2322-3ACA-F32FC90DB912}" dt="2024-05-06T14:46:53.065" v="6"/>
          <ac:spMkLst>
            <pc:docMk/>
            <pc:sldMk cId="1955800460" sldId="659"/>
            <ac:spMk id="8" creationId="{C1C93C30-2D91-091A-D64D-69ABB1DDC4CC}"/>
          </ac:spMkLst>
        </pc:spChg>
        <pc:spChg chg="del">
          <ac:chgData name="Martens Isabaut" userId="S::isabaut.martens@vlaanderen.be::e09322b7-9ba5-4ec2-b519-a79663da6881" providerId="AD" clId="Web-{4BCA5850-F210-2322-3ACA-F32FC90DB912}" dt="2024-05-06T14:46:53.065" v="5"/>
          <ac:spMkLst>
            <pc:docMk/>
            <pc:sldMk cId="1955800460" sldId="659"/>
            <ac:spMk id="9" creationId="{5EDE9DD2-E0F8-FB4D-BB9A-75060DEB546F}"/>
          </ac:spMkLst>
        </pc:spChg>
        <pc:spChg chg="del">
          <ac:chgData name="Martens Isabaut" userId="S::isabaut.martens@vlaanderen.be::e09322b7-9ba5-4ec2-b519-a79663da6881" providerId="AD" clId="Web-{4BCA5850-F210-2322-3ACA-F32FC90DB912}" dt="2024-05-06T14:46:53.065" v="4"/>
          <ac:spMkLst>
            <pc:docMk/>
            <pc:sldMk cId="1955800460" sldId="659"/>
            <ac:spMk id="10" creationId="{F755D97F-6B1E-D57F-5A3A-B836E7761BA2}"/>
          </ac:spMkLst>
        </pc:spChg>
        <pc:spChg chg="del">
          <ac:chgData name="Martens Isabaut" userId="S::isabaut.martens@vlaanderen.be::e09322b7-9ba5-4ec2-b519-a79663da6881" providerId="AD" clId="Web-{4BCA5850-F210-2322-3ACA-F32FC90DB912}" dt="2024-05-06T14:46:53.065" v="3"/>
          <ac:spMkLst>
            <pc:docMk/>
            <pc:sldMk cId="1955800460" sldId="659"/>
            <ac:spMk id="11" creationId="{A666CE29-7950-FC5C-E1C4-C2D267BE600D}"/>
          </ac:spMkLst>
        </pc:spChg>
        <pc:spChg chg="del">
          <ac:chgData name="Martens Isabaut" userId="S::isabaut.martens@vlaanderen.be::e09322b7-9ba5-4ec2-b519-a79663da6881" providerId="AD" clId="Web-{4BCA5850-F210-2322-3ACA-F32FC90DB912}" dt="2024-05-06T14:46:53.065" v="2"/>
          <ac:spMkLst>
            <pc:docMk/>
            <pc:sldMk cId="1955800460" sldId="659"/>
            <ac:spMk id="12" creationId="{1CEE551F-E671-D5F6-EAF8-5B80D4D33765}"/>
          </ac:spMkLst>
        </pc:spChg>
        <pc:spChg chg="del">
          <ac:chgData name="Martens Isabaut" userId="S::isabaut.martens@vlaanderen.be::e09322b7-9ba5-4ec2-b519-a79663da6881" providerId="AD" clId="Web-{4BCA5850-F210-2322-3ACA-F32FC90DB912}" dt="2024-05-06T14:46:53.065" v="1"/>
          <ac:spMkLst>
            <pc:docMk/>
            <pc:sldMk cId="1955800460" sldId="659"/>
            <ac:spMk id="13" creationId="{D0B91C4B-8852-8720-8676-9552713D6172}"/>
          </ac:spMkLst>
        </pc:spChg>
        <pc:picChg chg="mod">
          <ac:chgData name="Martens Isabaut" userId="S::isabaut.martens@vlaanderen.be::e09322b7-9ba5-4ec2-b519-a79663da6881" providerId="AD" clId="Web-{4BCA5850-F210-2322-3ACA-F32FC90DB912}" dt="2024-05-06T14:46:56.377" v="7" actId="1076"/>
          <ac:picMkLst>
            <pc:docMk/>
            <pc:sldMk cId="1955800460" sldId="659"/>
            <ac:picMk id="5" creationId="{F6573D9C-3ACE-9EA7-58B8-97043CCD059E}"/>
          </ac:picMkLst>
        </pc:picChg>
      </pc:sldChg>
      <pc:sldChg chg="add replId">
        <pc:chgData name="Martens Isabaut" userId="S::isabaut.martens@vlaanderen.be::e09322b7-9ba5-4ec2-b519-a79663da6881" providerId="AD" clId="Web-{4BCA5850-F210-2322-3ACA-F32FC90DB912}" dt="2024-05-06T14:49:13.177" v="9"/>
        <pc:sldMkLst>
          <pc:docMk/>
          <pc:sldMk cId="2097436203" sldId="660"/>
        </pc:sldMkLst>
      </pc:sldChg>
      <pc:sldChg chg="add mod replId modShow">
        <pc:chgData name="Martens Isabaut" userId="S::isabaut.martens@vlaanderen.be::e09322b7-9ba5-4ec2-b519-a79663da6881" providerId="AD" clId="Web-{4BCA5850-F210-2322-3ACA-F32FC90DB912}" dt="2024-05-06T14:59:51.410" v="16"/>
        <pc:sldMkLst>
          <pc:docMk/>
          <pc:sldMk cId="2157616139" sldId="661"/>
        </pc:sldMkLst>
      </pc:sldChg>
    </pc:docChg>
  </pc:docChgLst>
  <pc:docChgLst>
    <pc:chgData name="Verbrugge Aline" userId="S::aline.verbrugge@vlaanderen.be::38e90b0a-c2da-403c-be89-d467f5b9de66" providerId="AD" clId="Web-{FDA703BD-8144-A996-975E-0DF77703AA87}"/>
    <pc:docChg chg="addSld delSld modSld sldOrd">
      <pc:chgData name="Verbrugge Aline" userId="S::aline.verbrugge@vlaanderen.be::38e90b0a-c2da-403c-be89-d467f5b9de66" providerId="AD" clId="Web-{FDA703BD-8144-A996-975E-0DF77703AA87}" dt="2024-04-29T07:45:18.242" v="914"/>
      <pc:docMkLst>
        <pc:docMk/>
      </pc:docMkLst>
      <pc:sldChg chg="modSp">
        <pc:chgData name="Verbrugge Aline" userId="S::aline.verbrugge@vlaanderen.be::38e90b0a-c2da-403c-be89-d467f5b9de66" providerId="AD" clId="Web-{FDA703BD-8144-A996-975E-0DF77703AA87}" dt="2024-04-29T07:22:10.575" v="53" actId="20577"/>
        <pc:sldMkLst>
          <pc:docMk/>
          <pc:sldMk cId="0" sldId="259"/>
        </pc:sldMkLst>
        <pc:spChg chg="mod">
          <ac:chgData name="Verbrugge Aline" userId="S::aline.verbrugge@vlaanderen.be::38e90b0a-c2da-403c-be89-d467f5b9de66" providerId="AD" clId="Web-{FDA703BD-8144-A996-975E-0DF77703AA87}" dt="2024-04-29T07:18:50.740" v="21" actId="20577"/>
          <ac:spMkLst>
            <pc:docMk/>
            <pc:sldMk cId="0" sldId="259"/>
            <ac:spMk id="387" creationId="{00000000-0000-0000-0000-000000000000}"/>
          </ac:spMkLst>
        </pc:spChg>
        <pc:spChg chg="mod">
          <ac:chgData name="Verbrugge Aline" userId="S::aline.verbrugge@vlaanderen.be::38e90b0a-c2da-403c-be89-d467f5b9de66" providerId="AD" clId="Web-{FDA703BD-8144-A996-975E-0DF77703AA87}" dt="2024-04-29T07:18:55.366" v="24" actId="20577"/>
          <ac:spMkLst>
            <pc:docMk/>
            <pc:sldMk cId="0" sldId="259"/>
            <ac:spMk id="388" creationId="{00000000-0000-0000-0000-000000000000}"/>
          </ac:spMkLst>
        </pc:spChg>
        <pc:spChg chg="mod">
          <ac:chgData name="Verbrugge Aline" userId="S::aline.verbrugge@vlaanderen.be::38e90b0a-c2da-403c-be89-d467f5b9de66" providerId="AD" clId="Web-{FDA703BD-8144-A996-975E-0DF77703AA87}" dt="2024-04-29T07:22:10.575" v="53" actId="20577"/>
          <ac:spMkLst>
            <pc:docMk/>
            <pc:sldMk cId="0" sldId="259"/>
            <ac:spMk id="389" creationId="{00000000-0000-0000-0000-000000000000}"/>
          </ac:spMkLst>
        </pc:spChg>
        <pc:spChg chg="mod">
          <ac:chgData name="Verbrugge Aline" userId="S::aline.verbrugge@vlaanderen.be::38e90b0a-c2da-403c-be89-d467f5b9de66" providerId="AD" clId="Web-{FDA703BD-8144-A996-975E-0DF77703AA87}" dt="2024-04-29T07:19:16.444" v="50" actId="20577"/>
          <ac:spMkLst>
            <pc:docMk/>
            <pc:sldMk cId="0" sldId="259"/>
            <ac:spMk id="398" creationId="{00000000-0000-0000-0000-000000000000}"/>
          </ac:spMkLst>
        </pc:spChg>
      </pc:sldChg>
      <pc:sldChg chg="addSp delSp modSp">
        <pc:chgData name="Verbrugge Aline" userId="S::aline.verbrugge@vlaanderen.be::38e90b0a-c2da-403c-be89-d467f5b9de66" providerId="AD" clId="Web-{FDA703BD-8144-A996-975E-0DF77703AA87}" dt="2024-04-29T07:26:15.301" v="558" actId="1076"/>
        <pc:sldMkLst>
          <pc:docMk/>
          <pc:sldMk cId="0" sldId="260"/>
        </pc:sldMkLst>
        <pc:graphicFrameChg chg="add del mod">
          <ac:chgData name="Verbrugge Aline" userId="S::aline.verbrugge@vlaanderen.be::38e90b0a-c2da-403c-be89-d467f5b9de66" providerId="AD" clId="Web-{FDA703BD-8144-A996-975E-0DF77703AA87}" dt="2024-04-29T07:23:53.781" v="329"/>
          <ac:graphicFrameMkLst>
            <pc:docMk/>
            <pc:sldMk cId="0" sldId="260"/>
            <ac:graphicFrameMk id="3" creationId="{8741646D-BE6F-2772-58CE-08353A8DB623}"/>
          </ac:graphicFrameMkLst>
        </pc:graphicFrameChg>
        <pc:graphicFrameChg chg="add del mod">
          <ac:chgData name="Verbrugge Aline" userId="S::aline.verbrugge@vlaanderen.be::38e90b0a-c2da-403c-be89-d467f5b9de66" providerId="AD" clId="Web-{FDA703BD-8144-A996-975E-0DF77703AA87}" dt="2024-04-29T07:25:05.908" v="434"/>
          <ac:graphicFrameMkLst>
            <pc:docMk/>
            <pc:sldMk cId="0" sldId="260"/>
            <ac:graphicFrameMk id="5" creationId="{2AB56703-B002-F244-9D98-BBA5BAFA5A65}"/>
          </ac:graphicFrameMkLst>
        </pc:graphicFrameChg>
        <pc:graphicFrameChg chg="mod modGraphic">
          <ac:chgData name="Verbrugge Aline" userId="S::aline.verbrugge@vlaanderen.be::38e90b0a-c2da-403c-be89-d467f5b9de66" providerId="AD" clId="Web-{FDA703BD-8144-A996-975E-0DF77703AA87}" dt="2024-04-29T07:26:15.301" v="558" actId="1076"/>
          <ac:graphicFrameMkLst>
            <pc:docMk/>
            <pc:sldMk cId="0" sldId="260"/>
            <ac:graphicFrameMk id="405" creationId="{00000000-0000-0000-0000-000000000000}"/>
          </ac:graphicFrameMkLst>
        </pc:graphicFrameChg>
      </pc:sldChg>
      <pc:sldChg chg="addCm modNotes">
        <pc:chgData name="Verbrugge Aline" userId="S::aline.verbrugge@vlaanderen.be::38e90b0a-c2da-403c-be89-d467f5b9de66" providerId="AD" clId="Web-{FDA703BD-8144-A996-975E-0DF77703AA87}" dt="2024-04-29T07:26:47.395" v="560"/>
        <pc:sldMkLst>
          <pc:docMk/>
          <pc:sldMk cId="0" sldId="261"/>
        </pc:sldMkLst>
      </pc:sldChg>
      <pc:sldChg chg="del">
        <pc:chgData name="Verbrugge Aline" userId="S::aline.verbrugge@vlaanderen.be::38e90b0a-c2da-403c-be89-d467f5b9de66" providerId="AD" clId="Web-{FDA703BD-8144-A996-975E-0DF77703AA87}" dt="2024-04-29T07:39:05.199" v="878"/>
        <pc:sldMkLst>
          <pc:docMk/>
          <pc:sldMk cId="0" sldId="262"/>
        </pc:sldMkLst>
      </pc:sldChg>
      <pc:sldChg chg="del">
        <pc:chgData name="Verbrugge Aline" userId="S::aline.verbrugge@vlaanderen.be::38e90b0a-c2da-403c-be89-d467f5b9de66" providerId="AD" clId="Web-{FDA703BD-8144-A996-975E-0DF77703AA87}" dt="2024-04-29T07:39:05.183" v="872"/>
        <pc:sldMkLst>
          <pc:docMk/>
          <pc:sldMk cId="0" sldId="267"/>
        </pc:sldMkLst>
      </pc:sldChg>
      <pc:sldChg chg="del">
        <pc:chgData name="Verbrugge Aline" userId="S::aline.verbrugge@vlaanderen.be::38e90b0a-c2da-403c-be89-d467f5b9de66" providerId="AD" clId="Web-{FDA703BD-8144-A996-975E-0DF77703AA87}" dt="2024-04-29T07:39:05.183" v="871"/>
        <pc:sldMkLst>
          <pc:docMk/>
          <pc:sldMk cId="0" sldId="268"/>
        </pc:sldMkLst>
      </pc:sldChg>
      <pc:sldChg chg="del">
        <pc:chgData name="Verbrugge Aline" userId="S::aline.verbrugge@vlaanderen.be::38e90b0a-c2da-403c-be89-d467f5b9de66" providerId="AD" clId="Web-{FDA703BD-8144-A996-975E-0DF77703AA87}" dt="2024-04-29T07:39:05.183" v="870"/>
        <pc:sldMkLst>
          <pc:docMk/>
          <pc:sldMk cId="0" sldId="269"/>
        </pc:sldMkLst>
      </pc:sldChg>
      <pc:sldChg chg="del">
        <pc:chgData name="Verbrugge Aline" userId="S::aline.verbrugge@vlaanderen.be::38e90b0a-c2da-403c-be89-d467f5b9de66" providerId="AD" clId="Web-{FDA703BD-8144-A996-975E-0DF77703AA87}" dt="2024-04-29T07:39:05.183" v="869"/>
        <pc:sldMkLst>
          <pc:docMk/>
          <pc:sldMk cId="0" sldId="270"/>
        </pc:sldMkLst>
      </pc:sldChg>
      <pc:sldChg chg="del">
        <pc:chgData name="Verbrugge Aline" userId="S::aline.verbrugge@vlaanderen.be::38e90b0a-c2da-403c-be89-d467f5b9de66" providerId="AD" clId="Web-{FDA703BD-8144-A996-975E-0DF77703AA87}" dt="2024-04-29T07:39:05.183" v="868"/>
        <pc:sldMkLst>
          <pc:docMk/>
          <pc:sldMk cId="0" sldId="271"/>
        </pc:sldMkLst>
      </pc:sldChg>
      <pc:sldChg chg="del">
        <pc:chgData name="Verbrugge Aline" userId="S::aline.verbrugge@vlaanderen.be::38e90b0a-c2da-403c-be89-d467f5b9de66" providerId="AD" clId="Web-{FDA703BD-8144-A996-975E-0DF77703AA87}" dt="2024-04-29T07:39:05.168" v="867"/>
        <pc:sldMkLst>
          <pc:docMk/>
          <pc:sldMk cId="0" sldId="279"/>
        </pc:sldMkLst>
      </pc:sldChg>
      <pc:sldChg chg="del">
        <pc:chgData name="Verbrugge Aline" userId="S::aline.verbrugge@vlaanderen.be::38e90b0a-c2da-403c-be89-d467f5b9de66" providerId="AD" clId="Web-{FDA703BD-8144-A996-975E-0DF77703AA87}" dt="2024-04-29T07:39:05.168" v="866"/>
        <pc:sldMkLst>
          <pc:docMk/>
          <pc:sldMk cId="0" sldId="280"/>
        </pc:sldMkLst>
      </pc:sldChg>
      <pc:sldChg chg="del">
        <pc:chgData name="Verbrugge Aline" userId="S::aline.verbrugge@vlaanderen.be::38e90b0a-c2da-403c-be89-d467f5b9de66" providerId="AD" clId="Web-{FDA703BD-8144-A996-975E-0DF77703AA87}" dt="2024-04-29T07:39:05.168" v="864"/>
        <pc:sldMkLst>
          <pc:docMk/>
          <pc:sldMk cId="0" sldId="282"/>
        </pc:sldMkLst>
      </pc:sldChg>
      <pc:sldChg chg="del">
        <pc:chgData name="Verbrugge Aline" userId="S::aline.verbrugge@vlaanderen.be::38e90b0a-c2da-403c-be89-d467f5b9de66" providerId="AD" clId="Web-{FDA703BD-8144-A996-975E-0DF77703AA87}" dt="2024-04-29T07:39:05.168" v="863"/>
        <pc:sldMkLst>
          <pc:docMk/>
          <pc:sldMk cId="0" sldId="283"/>
        </pc:sldMkLst>
      </pc:sldChg>
      <pc:sldChg chg="del">
        <pc:chgData name="Verbrugge Aline" userId="S::aline.verbrugge@vlaanderen.be::38e90b0a-c2da-403c-be89-d467f5b9de66" providerId="AD" clId="Web-{FDA703BD-8144-A996-975E-0DF77703AA87}" dt="2024-04-29T07:39:05.168" v="862"/>
        <pc:sldMkLst>
          <pc:docMk/>
          <pc:sldMk cId="0" sldId="284"/>
        </pc:sldMkLst>
      </pc:sldChg>
      <pc:sldChg chg="del">
        <pc:chgData name="Verbrugge Aline" userId="S::aline.verbrugge@vlaanderen.be::38e90b0a-c2da-403c-be89-d467f5b9de66" providerId="AD" clId="Web-{FDA703BD-8144-A996-975E-0DF77703AA87}" dt="2024-04-29T07:39:05.168" v="861"/>
        <pc:sldMkLst>
          <pc:docMk/>
          <pc:sldMk cId="0" sldId="287"/>
        </pc:sldMkLst>
      </pc:sldChg>
      <pc:sldChg chg="del">
        <pc:chgData name="Verbrugge Aline" userId="S::aline.verbrugge@vlaanderen.be::38e90b0a-c2da-403c-be89-d467f5b9de66" providerId="AD" clId="Web-{FDA703BD-8144-A996-975E-0DF77703AA87}" dt="2024-04-29T07:39:05.168" v="860"/>
        <pc:sldMkLst>
          <pc:docMk/>
          <pc:sldMk cId="0" sldId="289"/>
        </pc:sldMkLst>
      </pc:sldChg>
      <pc:sldChg chg="del">
        <pc:chgData name="Verbrugge Aline" userId="S::aline.verbrugge@vlaanderen.be::38e90b0a-c2da-403c-be89-d467f5b9de66" providerId="AD" clId="Web-{FDA703BD-8144-A996-975E-0DF77703AA87}" dt="2024-04-29T07:39:05.168" v="859"/>
        <pc:sldMkLst>
          <pc:docMk/>
          <pc:sldMk cId="0" sldId="290"/>
        </pc:sldMkLst>
      </pc:sldChg>
      <pc:sldChg chg="del">
        <pc:chgData name="Verbrugge Aline" userId="S::aline.verbrugge@vlaanderen.be::38e90b0a-c2da-403c-be89-d467f5b9de66" providerId="AD" clId="Web-{FDA703BD-8144-A996-975E-0DF77703AA87}" dt="2024-04-29T07:39:05.168" v="858"/>
        <pc:sldMkLst>
          <pc:docMk/>
          <pc:sldMk cId="0" sldId="292"/>
        </pc:sldMkLst>
      </pc:sldChg>
      <pc:sldChg chg="del">
        <pc:chgData name="Verbrugge Aline" userId="S::aline.verbrugge@vlaanderen.be::38e90b0a-c2da-403c-be89-d467f5b9de66" providerId="AD" clId="Web-{FDA703BD-8144-A996-975E-0DF77703AA87}" dt="2024-04-29T07:39:05.152" v="857"/>
        <pc:sldMkLst>
          <pc:docMk/>
          <pc:sldMk cId="0" sldId="294"/>
        </pc:sldMkLst>
      </pc:sldChg>
      <pc:sldChg chg="del">
        <pc:chgData name="Verbrugge Aline" userId="S::aline.verbrugge@vlaanderen.be::38e90b0a-c2da-403c-be89-d467f5b9de66" providerId="AD" clId="Web-{FDA703BD-8144-A996-975E-0DF77703AA87}" dt="2024-04-29T07:39:05.058" v="842"/>
        <pc:sldMkLst>
          <pc:docMk/>
          <pc:sldMk cId="0" sldId="297"/>
        </pc:sldMkLst>
      </pc:sldChg>
      <pc:sldChg chg="del">
        <pc:chgData name="Verbrugge Aline" userId="S::aline.verbrugge@vlaanderen.be::38e90b0a-c2da-403c-be89-d467f5b9de66" providerId="AD" clId="Web-{FDA703BD-8144-A996-975E-0DF77703AA87}" dt="2024-04-29T07:39:05.152" v="856"/>
        <pc:sldMkLst>
          <pc:docMk/>
          <pc:sldMk cId="0" sldId="298"/>
        </pc:sldMkLst>
      </pc:sldChg>
      <pc:sldChg chg="del">
        <pc:chgData name="Verbrugge Aline" userId="S::aline.verbrugge@vlaanderen.be::38e90b0a-c2da-403c-be89-d467f5b9de66" providerId="AD" clId="Web-{FDA703BD-8144-A996-975E-0DF77703AA87}" dt="2024-04-29T07:39:05.152" v="855"/>
        <pc:sldMkLst>
          <pc:docMk/>
          <pc:sldMk cId="0" sldId="299"/>
        </pc:sldMkLst>
      </pc:sldChg>
      <pc:sldChg chg="del">
        <pc:chgData name="Verbrugge Aline" userId="S::aline.verbrugge@vlaanderen.be::38e90b0a-c2da-403c-be89-d467f5b9de66" providerId="AD" clId="Web-{FDA703BD-8144-A996-975E-0DF77703AA87}" dt="2024-04-29T07:39:05.152" v="851"/>
        <pc:sldMkLst>
          <pc:docMk/>
          <pc:sldMk cId="0" sldId="302"/>
        </pc:sldMkLst>
      </pc:sldChg>
      <pc:sldChg chg="del">
        <pc:chgData name="Verbrugge Aline" userId="S::aline.verbrugge@vlaanderen.be::38e90b0a-c2da-403c-be89-d467f5b9de66" providerId="AD" clId="Web-{FDA703BD-8144-A996-975E-0DF77703AA87}" dt="2024-04-29T07:32:35.218" v="729"/>
        <pc:sldMkLst>
          <pc:docMk/>
          <pc:sldMk cId="0" sldId="312"/>
        </pc:sldMkLst>
      </pc:sldChg>
      <pc:sldChg chg="modSp">
        <pc:chgData name="Verbrugge Aline" userId="S::aline.verbrugge@vlaanderen.be::38e90b0a-c2da-403c-be89-d467f5b9de66" providerId="AD" clId="Web-{FDA703BD-8144-A996-975E-0DF77703AA87}" dt="2024-04-29T07:33:33.361" v="767" actId="1076"/>
        <pc:sldMkLst>
          <pc:docMk/>
          <pc:sldMk cId="0" sldId="327"/>
        </pc:sldMkLst>
        <pc:spChg chg="mod">
          <ac:chgData name="Verbrugge Aline" userId="S::aline.verbrugge@vlaanderen.be::38e90b0a-c2da-403c-be89-d467f5b9de66" providerId="AD" clId="Web-{FDA703BD-8144-A996-975E-0DF77703AA87}" dt="2024-04-29T07:33:33.361" v="767" actId="1076"/>
          <ac:spMkLst>
            <pc:docMk/>
            <pc:sldMk cId="0" sldId="327"/>
            <ac:spMk id="2" creationId="{B7C093B6-E068-FE0F-6A5F-925B8A1A2D80}"/>
          </ac:spMkLst>
        </pc:spChg>
        <pc:spChg chg="mod">
          <ac:chgData name="Verbrugge Aline" userId="S::aline.verbrugge@vlaanderen.be::38e90b0a-c2da-403c-be89-d467f5b9de66" providerId="AD" clId="Web-{FDA703BD-8144-A996-975E-0DF77703AA87}" dt="2024-04-29T07:33:25.283" v="766" actId="1076"/>
          <ac:spMkLst>
            <pc:docMk/>
            <pc:sldMk cId="0" sldId="327"/>
            <ac:spMk id="3619" creationId="{00000000-0000-0000-0000-000000000000}"/>
          </ac:spMkLst>
        </pc:spChg>
      </pc:sldChg>
      <pc:sldChg chg="del">
        <pc:chgData name="Verbrugge Aline" userId="S::aline.verbrugge@vlaanderen.be::38e90b0a-c2da-403c-be89-d467f5b9de66" providerId="AD" clId="Web-{FDA703BD-8144-A996-975E-0DF77703AA87}" dt="2024-04-29T07:39:04.980" v="829"/>
        <pc:sldMkLst>
          <pc:docMk/>
          <pc:sldMk cId="0" sldId="330"/>
        </pc:sldMkLst>
      </pc:sldChg>
      <pc:sldChg chg="del">
        <pc:chgData name="Verbrugge Aline" userId="S::aline.verbrugge@vlaanderen.be::38e90b0a-c2da-403c-be89-d467f5b9de66" providerId="AD" clId="Web-{FDA703BD-8144-A996-975E-0DF77703AA87}" dt="2024-04-29T07:39:04.980" v="828"/>
        <pc:sldMkLst>
          <pc:docMk/>
          <pc:sldMk cId="0" sldId="331"/>
        </pc:sldMkLst>
      </pc:sldChg>
      <pc:sldChg chg="modSp">
        <pc:chgData name="Verbrugge Aline" userId="S::aline.verbrugge@vlaanderen.be::38e90b0a-c2da-403c-be89-d467f5b9de66" providerId="AD" clId="Web-{FDA703BD-8144-A996-975E-0DF77703AA87}" dt="2024-04-29T07:18:12.286" v="19" actId="20577"/>
        <pc:sldMkLst>
          <pc:docMk/>
          <pc:sldMk cId="0" sldId="332"/>
        </pc:sldMkLst>
        <pc:spChg chg="mod">
          <ac:chgData name="Verbrugge Aline" userId="S::aline.verbrugge@vlaanderen.be::38e90b0a-c2da-403c-be89-d467f5b9de66" providerId="AD" clId="Web-{FDA703BD-8144-A996-975E-0DF77703AA87}" dt="2024-04-29T07:17:58.083" v="8" actId="20577"/>
          <ac:spMkLst>
            <pc:docMk/>
            <pc:sldMk cId="0" sldId="332"/>
            <ac:spMk id="176" creationId="{00000000-0000-0000-0000-000000000000}"/>
          </ac:spMkLst>
        </pc:spChg>
        <pc:spChg chg="mod">
          <ac:chgData name="Verbrugge Aline" userId="S::aline.verbrugge@vlaanderen.be::38e90b0a-c2da-403c-be89-d467f5b9de66" providerId="AD" clId="Web-{FDA703BD-8144-A996-975E-0DF77703AA87}" dt="2024-04-29T07:18:12.286" v="19" actId="20577"/>
          <ac:spMkLst>
            <pc:docMk/>
            <pc:sldMk cId="0" sldId="332"/>
            <ac:spMk id="177" creationId="{00000000-0000-0000-0000-000000000000}"/>
          </ac:spMkLst>
        </pc:spChg>
      </pc:sldChg>
      <pc:sldChg chg="addCm">
        <pc:chgData name="Verbrugge Aline" userId="S::aline.verbrugge@vlaanderen.be::38e90b0a-c2da-403c-be89-d467f5b9de66" providerId="AD" clId="Web-{FDA703BD-8144-A996-975E-0DF77703AA87}" dt="2024-04-29T07:34:03.112" v="774"/>
        <pc:sldMkLst>
          <pc:docMk/>
          <pc:sldMk cId="0" sldId="357"/>
        </pc:sldMkLst>
      </pc:sldChg>
      <pc:sldChg chg="del">
        <pc:chgData name="Verbrugge Aline" userId="S::aline.verbrugge@vlaanderen.be::38e90b0a-c2da-403c-be89-d467f5b9de66" providerId="AD" clId="Web-{FDA703BD-8144-A996-975E-0DF77703AA87}" dt="2024-04-29T07:39:04.980" v="830"/>
        <pc:sldMkLst>
          <pc:docMk/>
          <pc:sldMk cId="0" sldId="358"/>
        </pc:sldMkLst>
      </pc:sldChg>
      <pc:sldChg chg="del">
        <pc:chgData name="Verbrugge Aline" userId="S::aline.verbrugge@vlaanderen.be::38e90b0a-c2da-403c-be89-d467f5b9de66" providerId="AD" clId="Web-{FDA703BD-8144-A996-975E-0DF77703AA87}" dt="2024-04-29T07:39:05.152" v="850"/>
        <pc:sldMkLst>
          <pc:docMk/>
          <pc:sldMk cId="2962502964" sldId="365"/>
        </pc:sldMkLst>
      </pc:sldChg>
      <pc:sldChg chg="del">
        <pc:chgData name="Verbrugge Aline" userId="S::aline.verbrugge@vlaanderen.be::38e90b0a-c2da-403c-be89-d467f5b9de66" providerId="AD" clId="Web-{FDA703BD-8144-A996-975E-0DF77703AA87}" dt="2024-04-29T07:39:05.090" v="845"/>
        <pc:sldMkLst>
          <pc:docMk/>
          <pc:sldMk cId="792021542" sldId="366"/>
        </pc:sldMkLst>
      </pc:sldChg>
      <pc:sldChg chg="del">
        <pc:chgData name="Verbrugge Aline" userId="S::aline.verbrugge@vlaanderen.be::38e90b0a-c2da-403c-be89-d467f5b9de66" providerId="AD" clId="Web-{FDA703BD-8144-A996-975E-0DF77703AA87}" dt="2024-04-29T07:39:05.012" v="833"/>
        <pc:sldMkLst>
          <pc:docMk/>
          <pc:sldMk cId="2107850862" sldId="369"/>
        </pc:sldMkLst>
      </pc:sldChg>
      <pc:sldChg chg="del">
        <pc:chgData name="Verbrugge Aline" userId="S::aline.verbrugge@vlaanderen.be::38e90b0a-c2da-403c-be89-d467f5b9de66" providerId="AD" clId="Web-{FDA703BD-8144-A996-975E-0DF77703AA87}" dt="2024-04-29T07:32:35.375" v="763"/>
        <pc:sldMkLst>
          <pc:docMk/>
          <pc:sldMk cId="2062473120" sldId="370"/>
        </pc:sldMkLst>
      </pc:sldChg>
      <pc:sldChg chg="del">
        <pc:chgData name="Verbrugge Aline" userId="S::aline.verbrugge@vlaanderen.be::38e90b0a-c2da-403c-be89-d467f5b9de66" providerId="AD" clId="Web-{FDA703BD-8144-A996-975E-0DF77703AA87}" dt="2024-04-29T07:39:05.137" v="848"/>
        <pc:sldMkLst>
          <pc:docMk/>
          <pc:sldMk cId="2736561367" sldId="375"/>
        </pc:sldMkLst>
      </pc:sldChg>
      <pc:sldChg chg="del">
        <pc:chgData name="Verbrugge Aline" userId="S::aline.verbrugge@vlaanderen.be::38e90b0a-c2da-403c-be89-d467f5b9de66" providerId="AD" clId="Web-{FDA703BD-8144-A996-975E-0DF77703AA87}" dt="2024-04-29T07:39:05.012" v="831"/>
        <pc:sldMkLst>
          <pc:docMk/>
          <pc:sldMk cId="1975522630" sldId="376"/>
        </pc:sldMkLst>
      </pc:sldChg>
      <pc:sldChg chg="del">
        <pc:chgData name="Verbrugge Aline" userId="S::aline.verbrugge@vlaanderen.be::38e90b0a-c2da-403c-be89-d467f5b9de66" providerId="AD" clId="Web-{FDA703BD-8144-A996-975E-0DF77703AA87}" dt="2024-04-29T07:39:05.074" v="843"/>
        <pc:sldMkLst>
          <pc:docMk/>
          <pc:sldMk cId="2526671498" sldId="377"/>
        </pc:sldMkLst>
      </pc:sldChg>
      <pc:sldChg chg="del">
        <pc:chgData name="Verbrugge Aline" userId="S::aline.verbrugge@vlaanderen.be::38e90b0a-c2da-403c-be89-d467f5b9de66" providerId="AD" clId="Web-{FDA703BD-8144-A996-975E-0DF77703AA87}" dt="2024-04-29T07:39:05.043" v="834"/>
        <pc:sldMkLst>
          <pc:docMk/>
          <pc:sldMk cId="2591183458" sldId="378"/>
        </pc:sldMkLst>
      </pc:sldChg>
      <pc:sldChg chg="del">
        <pc:chgData name="Verbrugge Aline" userId="S::aline.verbrugge@vlaanderen.be::38e90b0a-c2da-403c-be89-d467f5b9de66" providerId="AD" clId="Web-{FDA703BD-8144-A996-975E-0DF77703AA87}" dt="2024-04-29T07:39:05.121" v="847"/>
        <pc:sldMkLst>
          <pc:docMk/>
          <pc:sldMk cId="2609767010" sldId="383"/>
        </pc:sldMkLst>
      </pc:sldChg>
      <pc:sldChg chg="del">
        <pc:chgData name="Verbrugge Aline" userId="S::aline.verbrugge@vlaanderen.be::38e90b0a-c2da-403c-be89-d467f5b9de66" providerId="AD" clId="Web-{FDA703BD-8144-A996-975E-0DF77703AA87}" dt="2024-04-29T07:39:05.152" v="852"/>
        <pc:sldMkLst>
          <pc:docMk/>
          <pc:sldMk cId="3405386987" sldId="385"/>
        </pc:sldMkLst>
      </pc:sldChg>
      <pc:sldChg chg="del">
        <pc:chgData name="Verbrugge Aline" userId="S::aline.verbrugge@vlaanderen.be::38e90b0a-c2da-403c-be89-d467f5b9de66" providerId="AD" clId="Web-{FDA703BD-8144-A996-975E-0DF77703AA87}" dt="2024-04-29T07:39:05.105" v="846"/>
        <pc:sldMkLst>
          <pc:docMk/>
          <pc:sldMk cId="1606440056" sldId="397"/>
        </pc:sldMkLst>
      </pc:sldChg>
      <pc:sldChg chg="del">
        <pc:chgData name="Verbrugge Aline" userId="S::aline.verbrugge@vlaanderen.be::38e90b0a-c2da-403c-be89-d467f5b9de66" providerId="AD" clId="Web-{FDA703BD-8144-A996-975E-0DF77703AA87}" dt="2024-04-29T07:39:05.152" v="853"/>
        <pc:sldMkLst>
          <pc:docMk/>
          <pc:sldMk cId="2668448455" sldId="398"/>
        </pc:sldMkLst>
      </pc:sldChg>
      <pc:sldChg chg="del">
        <pc:chgData name="Verbrugge Aline" userId="S::aline.verbrugge@vlaanderen.be::38e90b0a-c2da-403c-be89-d467f5b9de66" providerId="AD" clId="Web-{FDA703BD-8144-A996-975E-0DF77703AA87}" dt="2024-04-29T07:39:05.058" v="841"/>
        <pc:sldMkLst>
          <pc:docMk/>
          <pc:sldMk cId="2708751063" sldId="399"/>
        </pc:sldMkLst>
      </pc:sldChg>
      <pc:sldChg chg="del">
        <pc:chgData name="Verbrugge Aline" userId="S::aline.verbrugge@vlaanderen.be::38e90b0a-c2da-403c-be89-d467f5b9de66" providerId="AD" clId="Web-{FDA703BD-8144-A996-975E-0DF77703AA87}" dt="2024-04-29T07:39:05.058" v="839"/>
        <pc:sldMkLst>
          <pc:docMk/>
          <pc:sldMk cId="2977543360" sldId="400"/>
        </pc:sldMkLst>
      </pc:sldChg>
      <pc:sldChg chg="del">
        <pc:chgData name="Verbrugge Aline" userId="S::aline.verbrugge@vlaanderen.be::38e90b0a-c2da-403c-be89-d467f5b9de66" providerId="AD" clId="Web-{FDA703BD-8144-A996-975E-0DF77703AA87}" dt="2024-04-29T07:39:05.043" v="838"/>
        <pc:sldMkLst>
          <pc:docMk/>
          <pc:sldMk cId="3181335618" sldId="401"/>
        </pc:sldMkLst>
      </pc:sldChg>
      <pc:sldChg chg="del">
        <pc:chgData name="Verbrugge Aline" userId="S::aline.verbrugge@vlaanderen.be::38e90b0a-c2da-403c-be89-d467f5b9de66" providerId="AD" clId="Web-{FDA703BD-8144-A996-975E-0DF77703AA87}" dt="2024-04-29T07:39:05.058" v="840"/>
        <pc:sldMkLst>
          <pc:docMk/>
          <pc:sldMk cId="132855085" sldId="402"/>
        </pc:sldMkLst>
      </pc:sldChg>
      <pc:sldChg chg="del">
        <pc:chgData name="Verbrugge Aline" userId="S::aline.verbrugge@vlaanderen.be::38e90b0a-c2da-403c-be89-d467f5b9de66" providerId="AD" clId="Web-{FDA703BD-8144-A996-975E-0DF77703AA87}" dt="2024-04-29T07:39:05.183" v="877"/>
        <pc:sldMkLst>
          <pc:docMk/>
          <pc:sldMk cId="644065015" sldId="406"/>
        </pc:sldMkLst>
      </pc:sldChg>
      <pc:sldChg chg="del">
        <pc:chgData name="Verbrugge Aline" userId="S::aline.verbrugge@vlaanderen.be::38e90b0a-c2da-403c-be89-d467f5b9de66" providerId="AD" clId="Web-{FDA703BD-8144-A996-975E-0DF77703AA87}" dt="2024-04-29T07:39:05.137" v="849"/>
        <pc:sldMkLst>
          <pc:docMk/>
          <pc:sldMk cId="806965566" sldId="410"/>
        </pc:sldMkLst>
      </pc:sldChg>
      <pc:sldChg chg="del">
        <pc:chgData name="Verbrugge Aline" userId="S::aline.verbrugge@vlaanderen.be::38e90b0a-c2da-403c-be89-d467f5b9de66" providerId="AD" clId="Web-{FDA703BD-8144-A996-975E-0DF77703AA87}" dt="2024-04-29T07:39:05.090" v="844"/>
        <pc:sldMkLst>
          <pc:docMk/>
          <pc:sldMk cId="480351204" sldId="411"/>
        </pc:sldMkLst>
      </pc:sldChg>
      <pc:sldChg chg="del">
        <pc:chgData name="Verbrugge Aline" userId="S::aline.verbrugge@vlaanderen.be::38e90b0a-c2da-403c-be89-d467f5b9de66" providerId="AD" clId="Web-{FDA703BD-8144-A996-975E-0DF77703AA87}" dt="2024-04-29T07:39:05.183" v="874"/>
        <pc:sldMkLst>
          <pc:docMk/>
          <pc:sldMk cId="841976843" sldId="413"/>
        </pc:sldMkLst>
      </pc:sldChg>
      <pc:sldChg chg="del">
        <pc:chgData name="Verbrugge Aline" userId="S::aline.verbrugge@vlaanderen.be::38e90b0a-c2da-403c-be89-d467f5b9de66" providerId="AD" clId="Web-{FDA703BD-8144-A996-975E-0DF77703AA87}" dt="2024-04-29T07:39:05.183" v="876"/>
        <pc:sldMkLst>
          <pc:docMk/>
          <pc:sldMk cId="1512605477" sldId="414"/>
        </pc:sldMkLst>
      </pc:sldChg>
      <pc:sldChg chg="del">
        <pc:chgData name="Verbrugge Aline" userId="S::aline.verbrugge@vlaanderen.be::38e90b0a-c2da-403c-be89-d467f5b9de66" providerId="AD" clId="Web-{FDA703BD-8144-A996-975E-0DF77703AA87}" dt="2024-04-29T07:39:05.043" v="836"/>
        <pc:sldMkLst>
          <pc:docMk/>
          <pc:sldMk cId="1336545697" sldId="416"/>
        </pc:sldMkLst>
      </pc:sldChg>
      <pc:sldChg chg="del">
        <pc:chgData name="Verbrugge Aline" userId="S::aline.verbrugge@vlaanderen.be::38e90b0a-c2da-403c-be89-d467f5b9de66" providerId="AD" clId="Web-{FDA703BD-8144-A996-975E-0DF77703AA87}" dt="2024-04-29T07:39:05.043" v="837"/>
        <pc:sldMkLst>
          <pc:docMk/>
          <pc:sldMk cId="118892534" sldId="417"/>
        </pc:sldMkLst>
      </pc:sldChg>
      <pc:sldChg chg="del">
        <pc:chgData name="Verbrugge Aline" userId="S::aline.verbrugge@vlaanderen.be::38e90b0a-c2da-403c-be89-d467f5b9de66" providerId="AD" clId="Web-{FDA703BD-8144-A996-975E-0DF77703AA87}" dt="2024-04-29T07:39:05.043" v="835"/>
        <pc:sldMkLst>
          <pc:docMk/>
          <pc:sldMk cId="641598085" sldId="418"/>
        </pc:sldMkLst>
      </pc:sldChg>
      <pc:sldChg chg="modSp addCm">
        <pc:chgData name="Verbrugge Aline" userId="S::aline.verbrugge@vlaanderen.be::38e90b0a-c2da-403c-be89-d467f5b9de66" providerId="AD" clId="Web-{FDA703BD-8144-A996-975E-0DF77703AA87}" dt="2024-04-29T07:39:39.309" v="888" actId="20577"/>
        <pc:sldMkLst>
          <pc:docMk/>
          <pc:sldMk cId="164944565" sldId="420"/>
        </pc:sldMkLst>
        <pc:spChg chg="mod">
          <ac:chgData name="Verbrugge Aline" userId="S::aline.verbrugge@vlaanderen.be::38e90b0a-c2da-403c-be89-d467f5b9de66" providerId="AD" clId="Web-{FDA703BD-8144-A996-975E-0DF77703AA87}" dt="2024-04-29T07:34:09.628" v="777" actId="20577"/>
          <ac:spMkLst>
            <pc:docMk/>
            <pc:sldMk cId="164944565" sldId="420"/>
            <ac:spMk id="741" creationId="{73111616-4A78-10C3-BB3D-8F8B4FB9ECA5}"/>
          </ac:spMkLst>
        </pc:spChg>
        <pc:spChg chg="mod">
          <ac:chgData name="Verbrugge Aline" userId="S::aline.verbrugge@vlaanderen.be::38e90b0a-c2da-403c-be89-d467f5b9de66" providerId="AD" clId="Web-{FDA703BD-8144-A996-975E-0DF77703AA87}" dt="2024-04-29T07:39:39.309" v="888" actId="20577"/>
          <ac:spMkLst>
            <pc:docMk/>
            <pc:sldMk cId="164944565" sldId="420"/>
            <ac:spMk id="771" creationId="{9CABDA34-9FB5-661A-A871-F5DE1926F0AA}"/>
          </ac:spMkLst>
        </pc:spChg>
      </pc:sldChg>
      <pc:sldChg chg="modSp">
        <pc:chgData name="Verbrugge Aline" userId="S::aline.verbrugge@vlaanderen.be::38e90b0a-c2da-403c-be89-d467f5b9de66" providerId="AD" clId="Web-{FDA703BD-8144-A996-975E-0DF77703AA87}" dt="2024-04-29T07:33:52.971" v="773" actId="20577"/>
        <pc:sldMkLst>
          <pc:docMk/>
          <pc:sldMk cId="3987169517" sldId="433"/>
        </pc:sldMkLst>
        <pc:spChg chg="mod">
          <ac:chgData name="Verbrugge Aline" userId="S::aline.verbrugge@vlaanderen.be::38e90b0a-c2da-403c-be89-d467f5b9de66" providerId="AD" clId="Web-{FDA703BD-8144-A996-975E-0DF77703AA87}" dt="2024-04-29T07:33:52.971" v="773" actId="20577"/>
          <ac:spMkLst>
            <pc:docMk/>
            <pc:sldMk cId="3987169517" sldId="433"/>
            <ac:spMk id="797" creationId="{00000000-0000-0000-0000-000000000000}"/>
          </ac:spMkLst>
        </pc:spChg>
      </pc:sldChg>
      <pc:sldChg chg="del">
        <pc:chgData name="Verbrugge Aline" userId="S::aline.verbrugge@vlaanderen.be::38e90b0a-c2da-403c-be89-d467f5b9de66" providerId="AD" clId="Web-{FDA703BD-8144-A996-975E-0DF77703AA87}" dt="2024-04-29T07:39:05.168" v="865"/>
        <pc:sldMkLst>
          <pc:docMk/>
          <pc:sldMk cId="2842746728" sldId="434"/>
        </pc:sldMkLst>
      </pc:sldChg>
      <pc:sldChg chg="del">
        <pc:chgData name="Verbrugge Aline" userId="S::aline.verbrugge@vlaanderen.be::38e90b0a-c2da-403c-be89-d467f5b9de66" providerId="AD" clId="Web-{FDA703BD-8144-A996-975E-0DF77703AA87}" dt="2024-04-29T07:39:05.183" v="873"/>
        <pc:sldMkLst>
          <pc:docMk/>
          <pc:sldMk cId="3740271494" sldId="435"/>
        </pc:sldMkLst>
      </pc:sldChg>
      <pc:sldChg chg="del">
        <pc:chgData name="Verbrugge Aline" userId="S::aline.verbrugge@vlaanderen.be::38e90b0a-c2da-403c-be89-d467f5b9de66" providerId="AD" clId="Web-{FDA703BD-8144-A996-975E-0DF77703AA87}" dt="2024-04-29T07:39:05.012" v="832"/>
        <pc:sldMkLst>
          <pc:docMk/>
          <pc:sldMk cId="944668036" sldId="438"/>
        </pc:sldMkLst>
      </pc:sldChg>
      <pc:sldChg chg="del">
        <pc:chgData name="Verbrugge Aline" userId="S::aline.verbrugge@vlaanderen.be::38e90b0a-c2da-403c-be89-d467f5b9de66" providerId="AD" clId="Web-{FDA703BD-8144-A996-975E-0DF77703AA87}" dt="2024-04-29T07:39:05.152" v="854"/>
        <pc:sldMkLst>
          <pc:docMk/>
          <pc:sldMk cId="1062503367" sldId="439"/>
        </pc:sldMkLst>
      </pc:sldChg>
      <pc:sldChg chg="del">
        <pc:chgData name="Verbrugge Aline" userId="S::aline.verbrugge@vlaanderen.be::38e90b0a-c2da-403c-be89-d467f5b9de66" providerId="AD" clId="Web-{FDA703BD-8144-A996-975E-0DF77703AA87}" dt="2024-04-29T07:39:05.183" v="875"/>
        <pc:sldMkLst>
          <pc:docMk/>
          <pc:sldMk cId="654335496" sldId="440"/>
        </pc:sldMkLst>
      </pc:sldChg>
      <pc:sldChg chg="del">
        <pc:chgData name="Verbrugge Aline" userId="S::aline.verbrugge@vlaanderen.be::38e90b0a-c2da-403c-be89-d467f5b9de66" providerId="AD" clId="Web-{FDA703BD-8144-A996-975E-0DF77703AA87}" dt="2024-04-29T07:31:06.731" v="706"/>
        <pc:sldMkLst>
          <pc:docMk/>
          <pc:sldMk cId="1147673677" sldId="445"/>
        </pc:sldMkLst>
      </pc:sldChg>
      <pc:sldChg chg="modSp ord modNotes">
        <pc:chgData name="Verbrugge Aline" userId="S::aline.verbrugge@vlaanderen.be::38e90b0a-c2da-403c-be89-d467f5b9de66" providerId="AD" clId="Web-{FDA703BD-8144-A996-975E-0DF77703AA87}" dt="2024-04-29T07:27:20.475" v="574"/>
        <pc:sldMkLst>
          <pc:docMk/>
          <pc:sldMk cId="3453439364" sldId="446"/>
        </pc:sldMkLst>
        <pc:spChg chg="mod">
          <ac:chgData name="Verbrugge Aline" userId="S::aline.verbrugge@vlaanderen.be::38e90b0a-c2da-403c-be89-d467f5b9de66" providerId="AD" clId="Web-{FDA703BD-8144-A996-975E-0DF77703AA87}" dt="2024-04-29T07:27:08.021" v="571" actId="20577"/>
          <ac:spMkLst>
            <pc:docMk/>
            <pc:sldMk cId="3453439364" sldId="446"/>
            <ac:spMk id="411" creationId="{00000000-0000-0000-0000-000000000000}"/>
          </ac:spMkLst>
        </pc:spChg>
      </pc:sldChg>
      <pc:sldChg chg="ord addCm">
        <pc:chgData name="Verbrugge Aline" userId="S::aline.verbrugge@vlaanderen.be::38e90b0a-c2da-403c-be89-d467f5b9de66" providerId="AD" clId="Web-{FDA703BD-8144-A996-975E-0DF77703AA87}" dt="2024-04-29T07:32:15.374" v="717"/>
        <pc:sldMkLst>
          <pc:docMk/>
          <pc:sldMk cId="2802506973" sldId="448"/>
        </pc:sldMkLst>
      </pc:sldChg>
      <pc:sldChg chg="del">
        <pc:chgData name="Verbrugge Aline" userId="S::aline.verbrugge@vlaanderen.be::38e90b0a-c2da-403c-be89-d467f5b9de66" providerId="AD" clId="Web-{FDA703BD-8144-A996-975E-0DF77703AA87}" dt="2024-04-29T07:31:01.263" v="704"/>
        <pc:sldMkLst>
          <pc:docMk/>
          <pc:sldMk cId="2047369762" sldId="449"/>
        </pc:sldMkLst>
      </pc:sldChg>
      <pc:sldChg chg="del">
        <pc:chgData name="Verbrugge Aline" userId="S::aline.verbrugge@vlaanderen.be::38e90b0a-c2da-403c-be89-d467f5b9de66" providerId="AD" clId="Web-{FDA703BD-8144-A996-975E-0DF77703AA87}" dt="2024-04-29T07:31:04.091" v="705"/>
        <pc:sldMkLst>
          <pc:docMk/>
          <pc:sldMk cId="4043002388" sldId="450"/>
        </pc:sldMkLst>
      </pc:sldChg>
      <pc:sldChg chg="del">
        <pc:chgData name="Verbrugge Aline" userId="S::aline.verbrugge@vlaanderen.be::38e90b0a-c2da-403c-be89-d467f5b9de66" providerId="AD" clId="Web-{FDA703BD-8144-A996-975E-0DF77703AA87}" dt="2024-04-29T07:32:35.187" v="726"/>
        <pc:sldMkLst>
          <pc:docMk/>
          <pc:sldMk cId="281527000" sldId="451"/>
        </pc:sldMkLst>
      </pc:sldChg>
      <pc:sldChg chg="modSp addCm">
        <pc:chgData name="Verbrugge Aline" userId="S::aline.verbrugge@vlaanderen.be::38e90b0a-c2da-403c-be89-d467f5b9de66" providerId="AD" clId="Web-{FDA703BD-8144-A996-975E-0DF77703AA87}" dt="2024-04-29T07:38:51.074" v="827"/>
        <pc:sldMkLst>
          <pc:docMk/>
          <pc:sldMk cId="1314910248" sldId="454"/>
        </pc:sldMkLst>
        <pc:spChg chg="mod">
          <ac:chgData name="Verbrugge Aline" userId="S::aline.verbrugge@vlaanderen.be::38e90b0a-c2da-403c-be89-d467f5b9de66" providerId="AD" clId="Web-{FDA703BD-8144-A996-975E-0DF77703AA87}" dt="2024-04-29T07:38:40.589" v="824" actId="20577"/>
          <ac:spMkLst>
            <pc:docMk/>
            <pc:sldMk cId="1314910248" sldId="454"/>
            <ac:spMk id="778" creationId="{33486479-B780-C280-8CCE-2430A17234B4}"/>
          </ac:spMkLst>
        </pc:spChg>
        <pc:spChg chg="mod">
          <ac:chgData name="Verbrugge Aline" userId="S::aline.verbrugge@vlaanderen.be::38e90b0a-c2da-403c-be89-d467f5b9de66" providerId="AD" clId="Web-{FDA703BD-8144-A996-975E-0DF77703AA87}" dt="2024-04-29T07:38:43.292" v="826" actId="20577"/>
          <ac:spMkLst>
            <pc:docMk/>
            <pc:sldMk cId="1314910248" sldId="454"/>
            <ac:spMk id="781" creationId="{2D57FF50-D408-50E7-39CB-EB4A07F3E6BC}"/>
          </ac:spMkLst>
        </pc:spChg>
      </pc:sldChg>
      <pc:sldChg chg="del">
        <pc:chgData name="Verbrugge Aline" userId="S::aline.verbrugge@vlaanderen.be::38e90b0a-c2da-403c-be89-d467f5b9de66" providerId="AD" clId="Web-{FDA703BD-8144-A996-975E-0DF77703AA87}" dt="2024-04-29T07:32:35.375" v="762"/>
        <pc:sldMkLst>
          <pc:docMk/>
          <pc:sldMk cId="3323891988" sldId="480"/>
        </pc:sldMkLst>
      </pc:sldChg>
      <pc:sldChg chg="del">
        <pc:chgData name="Verbrugge Aline" userId="S::aline.verbrugge@vlaanderen.be::38e90b0a-c2da-403c-be89-d467f5b9de66" providerId="AD" clId="Web-{FDA703BD-8144-A996-975E-0DF77703AA87}" dt="2024-04-29T07:32:35.359" v="761"/>
        <pc:sldMkLst>
          <pc:docMk/>
          <pc:sldMk cId="2374892309" sldId="481"/>
        </pc:sldMkLst>
      </pc:sldChg>
      <pc:sldChg chg="del">
        <pc:chgData name="Verbrugge Aline" userId="S::aline.verbrugge@vlaanderen.be::38e90b0a-c2da-403c-be89-d467f5b9de66" providerId="AD" clId="Web-{FDA703BD-8144-A996-975E-0DF77703AA87}" dt="2024-04-29T07:32:35.187" v="728"/>
        <pc:sldMkLst>
          <pc:docMk/>
          <pc:sldMk cId="2520544332" sldId="483"/>
        </pc:sldMkLst>
      </pc:sldChg>
      <pc:sldChg chg="del">
        <pc:chgData name="Verbrugge Aline" userId="S::aline.verbrugge@vlaanderen.be::38e90b0a-c2da-403c-be89-d467f5b9de66" providerId="AD" clId="Web-{FDA703BD-8144-A996-975E-0DF77703AA87}" dt="2024-04-29T07:32:35.172" v="718"/>
        <pc:sldMkLst>
          <pc:docMk/>
          <pc:sldMk cId="2206349014" sldId="489"/>
        </pc:sldMkLst>
      </pc:sldChg>
      <pc:sldChg chg="del">
        <pc:chgData name="Verbrugge Aline" userId="S::aline.verbrugge@vlaanderen.be::38e90b0a-c2da-403c-be89-d467f5b9de66" providerId="AD" clId="Web-{FDA703BD-8144-A996-975E-0DF77703AA87}" dt="2024-04-29T07:32:35.187" v="727"/>
        <pc:sldMkLst>
          <pc:docMk/>
          <pc:sldMk cId="4182289979" sldId="492"/>
        </pc:sldMkLst>
      </pc:sldChg>
      <pc:sldChg chg="del">
        <pc:chgData name="Verbrugge Aline" userId="S::aline.verbrugge@vlaanderen.be::38e90b0a-c2da-403c-be89-d467f5b9de66" providerId="AD" clId="Web-{FDA703BD-8144-A996-975E-0DF77703AA87}" dt="2024-04-29T07:32:35.312" v="749"/>
        <pc:sldMkLst>
          <pc:docMk/>
          <pc:sldMk cId="2446677913" sldId="495"/>
        </pc:sldMkLst>
      </pc:sldChg>
      <pc:sldChg chg="del">
        <pc:chgData name="Verbrugge Aline" userId="S::aline.verbrugge@vlaanderen.be::38e90b0a-c2da-403c-be89-d467f5b9de66" providerId="AD" clId="Web-{FDA703BD-8144-A996-975E-0DF77703AA87}" dt="2024-04-29T07:31:43.326" v="715"/>
        <pc:sldMkLst>
          <pc:docMk/>
          <pc:sldMk cId="3344306600" sldId="510"/>
        </pc:sldMkLst>
      </pc:sldChg>
      <pc:sldChg chg="del">
        <pc:chgData name="Verbrugge Aline" userId="S::aline.verbrugge@vlaanderen.be::38e90b0a-c2da-403c-be89-d467f5b9de66" providerId="AD" clId="Web-{FDA703BD-8144-A996-975E-0DF77703AA87}" dt="2024-04-29T07:32:35.359" v="760"/>
        <pc:sldMkLst>
          <pc:docMk/>
          <pc:sldMk cId="770848760" sldId="511"/>
        </pc:sldMkLst>
      </pc:sldChg>
      <pc:sldChg chg="del">
        <pc:chgData name="Verbrugge Aline" userId="S::aline.verbrugge@vlaanderen.be::38e90b0a-c2da-403c-be89-d467f5b9de66" providerId="AD" clId="Web-{FDA703BD-8144-A996-975E-0DF77703AA87}" dt="2024-04-29T07:32:35.328" v="751"/>
        <pc:sldMkLst>
          <pc:docMk/>
          <pc:sldMk cId="1958576608" sldId="512"/>
        </pc:sldMkLst>
      </pc:sldChg>
      <pc:sldChg chg="del">
        <pc:chgData name="Verbrugge Aline" userId="S::aline.verbrugge@vlaanderen.be::38e90b0a-c2da-403c-be89-d467f5b9de66" providerId="AD" clId="Web-{FDA703BD-8144-A996-975E-0DF77703AA87}" dt="2024-04-29T07:32:35.343" v="753"/>
        <pc:sldMkLst>
          <pc:docMk/>
          <pc:sldMk cId="2156191360" sldId="513"/>
        </pc:sldMkLst>
      </pc:sldChg>
      <pc:sldChg chg="del">
        <pc:chgData name="Verbrugge Aline" userId="S::aline.verbrugge@vlaanderen.be::38e90b0a-c2da-403c-be89-d467f5b9de66" providerId="AD" clId="Web-{FDA703BD-8144-A996-975E-0DF77703AA87}" dt="2024-04-29T07:32:35.359" v="756"/>
        <pc:sldMkLst>
          <pc:docMk/>
          <pc:sldMk cId="3507550981" sldId="516"/>
        </pc:sldMkLst>
      </pc:sldChg>
      <pc:sldChg chg="del">
        <pc:chgData name="Verbrugge Aline" userId="S::aline.verbrugge@vlaanderen.be::38e90b0a-c2da-403c-be89-d467f5b9de66" providerId="AD" clId="Web-{FDA703BD-8144-A996-975E-0DF77703AA87}" dt="2024-04-29T07:32:35.359" v="757"/>
        <pc:sldMkLst>
          <pc:docMk/>
          <pc:sldMk cId="3315440669" sldId="519"/>
        </pc:sldMkLst>
      </pc:sldChg>
      <pc:sldChg chg="del">
        <pc:chgData name="Verbrugge Aline" userId="S::aline.verbrugge@vlaanderen.be::38e90b0a-c2da-403c-be89-d467f5b9de66" providerId="AD" clId="Web-{FDA703BD-8144-A996-975E-0DF77703AA87}" dt="2024-04-29T07:32:35.359" v="758"/>
        <pc:sldMkLst>
          <pc:docMk/>
          <pc:sldMk cId="3668919090" sldId="520"/>
        </pc:sldMkLst>
      </pc:sldChg>
      <pc:sldChg chg="del">
        <pc:chgData name="Verbrugge Aline" userId="S::aline.verbrugge@vlaanderen.be::38e90b0a-c2da-403c-be89-d467f5b9de66" providerId="AD" clId="Web-{FDA703BD-8144-A996-975E-0DF77703AA87}" dt="2024-04-29T07:32:35.359" v="759"/>
        <pc:sldMkLst>
          <pc:docMk/>
          <pc:sldMk cId="1566723652" sldId="521"/>
        </pc:sldMkLst>
      </pc:sldChg>
      <pc:sldChg chg="del">
        <pc:chgData name="Verbrugge Aline" userId="S::aline.verbrugge@vlaanderen.be::38e90b0a-c2da-403c-be89-d467f5b9de66" providerId="AD" clId="Web-{FDA703BD-8144-A996-975E-0DF77703AA87}" dt="2024-04-29T07:32:35.172" v="720"/>
        <pc:sldMkLst>
          <pc:docMk/>
          <pc:sldMk cId="1446071592" sldId="524"/>
        </pc:sldMkLst>
      </pc:sldChg>
      <pc:sldChg chg="del">
        <pc:chgData name="Verbrugge Aline" userId="S::aline.verbrugge@vlaanderen.be::38e90b0a-c2da-403c-be89-d467f5b9de66" providerId="AD" clId="Web-{FDA703BD-8144-A996-975E-0DF77703AA87}" dt="2024-04-29T07:32:35.187" v="725"/>
        <pc:sldMkLst>
          <pc:docMk/>
          <pc:sldMk cId="2043484772" sldId="525"/>
        </pc:sldMkLst>
      </pc:sldChg>
      <pc:sldChg chg="del">
        <pc:chgData name="Verbrugge Aline" userId="S::aline.verbrugge@vlaanderen.be::38e90b0a-c2da-403c-be89-d467f5b9de66" providerId="AD" clId="Web-{FDA703BD-8144-A996-975E-0DF77703AA87}" dt="2024-04-29T07:32:35.172" v="721"/>
        <pc:sldMkLst>
          <pc:docMk/>
          <pc:sldMk cId="3511352794" sldId="526"/>
        </pc:sldMkLst>
      </pc:sldChg>
      <pc:sldChg chg="del">
        <pc:chgData name="Verbrugge Aline" userId="S::aline.verbrugge@vlaanderen.be::38e90b0a-c2da-403c-be89-d467f5b9de66" providerId="AD" clId="Web-{FDA703BD-8144-A996-975E-0DF77703AA87}" dt="2024-04-29T07:32:35.187" v="724"/>
        <pc:sldMkLst>
          <pc:docMk/>
          <pc:sldMk cId="1077586565" sldId="527"/>
        </pc:sldMkLst>
      </pc:sldChg>
      <pc:sldChg chg="del">
        <pc:chgData name="Verbrugge Aline" userId="S::aline.verbrugge@vlaanderen.be::38e90b0a-c2da-403c-be89-d467f5b9de66" providerId="AD" clId="Web-{FDA703BD-8144-A996-975E-0DF77703AA87}" dt="2024-04-29T07:32:35.172" v="719"/>
        <pc:sldMkLst>
          <pc:docMk/>
          <pc:sldMk cId="3232355786" sldId="528"/>
        </pc:sldMkLst>
      </pc:sldChg>
      <pc:sldChg chg="del">
        <pc:chgData name="Verbrugge Aline" userId="S::aline.verbrugge@vlaanderen.be::38e90b0a-c2da-403c-be89-d467f5b9de66" providerId="AD" clId="Web-{FDA703BD-8144-A996-975E-0DF77703AA87}" dt="2024-04-29T07:32:35.328" v="750"/>
        <pc:sldMkLst>
          <pc:docMk/>
          <pc:sldMk cId="553400965" sldId="529"/>
        </pc:sldMkLst>
      </pc:sldChg>
      <pc:sldChg chg="del">
        <pc:chgData name="Verbrugge Aline" userId="S::aline.verbrugge@vlaanderen.be::38e90b0a-c2da-403c-be89-d467f5b9de66" providerId="AD" clId="Web-{FDA703BD-8144-A996-975E-0DF77703AA87}" dt="2024-04-29T07:32:35.312" v="747"/>
        <pc:sldMkLst>
          <pc:docMk/>
          <pc:sldMk cId="23661964" sldId="530"/>
        </pc:sldMkLst>
      </pc:sldChg>
      <pc:sldChg chg="del">
        <pc:chgData name="Verbrugge Aline" userId="S::aline.verbrugge@vlaanderen.be::38e90b0a-c2da-403c-be89-d467f5b9de66" providerId="AD" clId="Web-{FDA703BD-8144-A996-975E-0DF77703AA87}" dt="2024-04-29T07:32:35.312" v="744"/>
        <pc:sldMkLst>
          <pc:docMk/>
          <pc:sldMk cId="1587001977" sldId="532"/>
        </pc:sldMkLst>
      </pc:sldChg>
      <pc:sldChg chg="del">
        <pc:chgData name="Verbrugge Aline" userId="S::aline.verbrugge@vlaanderen.be::38e90b0a-c2da-403c-be89-d467f5b9de66" providerId="AD" clId="Web-{FDA703BD-8144-A996-975E-0DF77703AA87}" dt="2024-04-29T07:32:35.312" v="745"/>
        <pc:sldMkLst>
          <pc:docMk/>
          <pc:sldMk cId="3160534841" sldId="533"/>
        </pc:sldMkLst>
      </pc:sldChg>
      <pc:sldChg chg="del">
        <pc:chgData name="Verbrugge Aline" userId="S::aline.verbrugge@vlaanderen.be::38e90b0a-c2da-403c-be89-d467f5b9de66" providerId="AD" clId="Web-{FDA703BD-8144-A996-975E-0DF77703AA87}" dt="2024-04-29T07:32:35.312" v="743"/>
        <pc:sldMkLst>
          <pc:docMk/>
          <pc:sldMk cId="2708512309" sldId="534"/>
        </pc:sldMkLst>
      </pc:sldChg>
      <pc:sldChg chg="del">
        <pc:chgData name="Verbrugge Aline" userId="S::aline.verbrugge@vlaanderen.be::38e90b0a-c2da-403c-be89-d467f5b9de66" providerId="AD" clId="Web-{FDA703BD-8144-A996-975E-0DF77703AA87}" dt="2024-04-29T07:32:35.359" v="755"/>
        <pc:sldMkLst>
          <pc:docMk/>
          <pc:sldMk cId="2979005138" sldId="535"/>
        </pc:sldMkLst>
      </pc:sldChg>
      <pc:sldChg chg="del">
        <pc:chgData name="Verbrugge Aline" userId="S::aline.verbrugge@vlaanderen.be::38e90b0a-c2da-403c-be89-d467f5b9de66" providerId="AD" clId="Web-{FDA703BD-8144-A996-975E-0DF77703AA87}" dt="2024-04-29T07:32:35.359" v="754"/>
        <pc:sldMkLst>
          <pc:docMk/>
          <pc:sldMk cId="2648855905" sldId="536"/>
        </pc:sldMkLst>
      </pc:sldChg>
      <pc:sldChg chg="del">
        <pc:chgData name="Verbrugge Aline" userId="S::aline.verbrugge@vlaanderen.be::38e90b0a-c2da-403c-be89-d467f5b9de66" providerId="AD" clId="Web-{FDA703BD-8144-A996-975E-0DF77703AA87}" dt="2024-04-29T07:32:35.312" v="746"/>
        <pc:sldMkLst>
          <pc:docMk/>
          <pc:sldMk cId="4053179451" sldId="537"/>
        </pc:sldMkLst>
      </pc:sldChg>
      <pc:sldChg chg="del">
        <pc:chgData name="Verbrugge Aline" userId="S::aline.verbrugge@vlaanderen.be::38e90b0a-c2da-403c-be89-d467f5b9de66" providerId="AD" clId="Web-{FDA703BD-8144-A996-975E-0DF77703AA87}" dt="2024-04-29T07:32:35.297" v="741"/>
        <pc:sldMkLst>
          <pc:docMk/>
          <pc:sldMk cId="484640512" sldId="539"/>
        </pc:sldMkLst>
      </pc:sldChg>
      <pc:sldChg chg="del">
        <pc:chgData name="Verbrugge Aline" userId="S::aline.verbrugge@vlaanderen.be::38e90b0a-c2da-403c-be89-d467f5b9de66" providerId="AD" clId="Web-{FDA703BD-8144-A996-975E-0DF77703AA87}" dt="2024-04-29T07:32:35.297" v="742"/>
        <pc:sldMkLst>
          <pc:docMk/>
          <pc:sldMk cId="2793028261" sldId="540"/>
        </pc:sldMkLst>
      </pc:sldChg>
      <pc:sldChg chg="del">
        <pc:chgData name="Verbrugge Aline" userId="S::aline.verbrugge@vlaanderen.be::38e90b0a-c2da-403c-be89-d467f5b9de66" providerId="AD" clId="Web-{FDA703BD-8144-A996-975E-0DF77703AA87}" dt="2024-04-29T07:32:35.265" v="739"/>
        <pc:sldMkLst>
          <pc:docMk/>
          <pc:sldMk cId="2268613985" sldId="541"/>
        </pc:sldMkLst>
      </pc:sldChg>
      <pc:sldChg chg="del">
        <pc:chgData name="Verbrugge Aline" userId="S::aline.verbrugge@vlaanderen.be::38e90b0a-c2da-403c-be89-d467f5b9de66" providerId="AD" clId="Web-{FDA703BD-8144-A996-975E-0DF77703AA87}" dt="2024-04-29T07:32:35.265" v="738"/>
        <pc:sldMkLst>
          <pc:docMk/>
          <pc:sldMk cId="740213815" sldId="542"/>
        </pc:sldMkLst>
      </pc:sldChg>
      <pc:sldChg chg="del">
        <pc:chgData name="Verbrugge Aline" userId="S::aline.verbrugge@vlaanderen.be::38e90b0a-c2da-403c-be89-d467f5b9de66" providerId="AD" clId="Web-{FDA703BD-8144-A996-975E-0DF77703AA87}" dt="2024-04-29T07:32:35.265" v="737"/>
        <pc:sldMkLst>
          <pc:docMk/>
          <pc:sldMk cId="1510479028" sldId="546"/>
        </pc:sldMkLst>
      </pc:sldChg>
      <pc:sldChg chg="del">
        <pc:chgData name="Verbrugge Aline" userId="S::aline.verbrugge@vlaanderen.be::38e90b0a-c2da-403c-be89-d467f5b9de66" providerId="AD" clId="Web-{FDA703BD-8144-A996-975E-0DF77703AA87}" dt="2024-04-29T07:32:35.265" v="736"/>
        <pc:sldMkLst>
          <pc:docMk/>
          <pc:sldMk cId="1203956166" sldId="547"/>
        </pc:sldMkLst>
      </pc:sldChg>
      <pc:sldChg chg="del">
        <pc:chgData name="Verbrugge Aline" userId="S::aline.verbrugge@vlaanderen.be::38e90b0a-c2da-403c-be89-d467f5b9de66" providerId="AD" clId="Web-{FDA703BD-8144-A996-975E-0DF77703AA87}" dt="2024-04-29T07:32:35.265" v="735"/>
        <pc:sldMkLst>
          <pc:docMk/>
          <pc:sldMk cId="2669075268" sldId="548"/>
        </pc:sldMkLst>
      </pc:sldChg>
      <pc:sldChg chg="del">
        <pc:chgData name="Verbrugge Aline" userId="S::aline.verbrugge@vlaanderen.be::38e90b0a-c2da-403c-be89-d467f5b9de66" providerId="AD" clId="Web-{FDA703BD-8144-A996-975E-0DF77703AA87}" dt="2024-04-29T07:32:35.234" v="733"/>
        <pc:sldMkLst>
          <pc:docMk/>
          <pc:sldMk cId="3619311133" sldId="549"/>
        </pc:sldMkLst>
      </pc:sldChg>
      <pc:sldChg chg="del">
        <pc:chgData name="Verbrugge Aline" userId="S::aline.verbrugge@vlaanderen.be::38e90b0a-c2da-403c-be89-d467f5b9de66" providerId="AD" clId="Web-{FDA703BD-8144-A996-975E-0DF77703AA87}" dt="2024-04-29T07:32:35.234" v="732"/>
        <pc:sldMkLst>
          <pc:docMk/>
          <pc:sldMk cId="312531825" sldId="550"/>
        </pc:sldMkLst>
      </pc:sldChg>
      <pc:sldChg chg="del">
        <pc:chgData name="Verbrugge Aline" userId="S::aline.verbrugge@vlaanderen.be::38e90b0a-c2da-403c-be89-d467f5b9de66" providerId="AD" clId="Web-{FDA703BD-8144-A996-975E-0DF77703AA87}" dt="2024-04-29T07:32:35.218" v="731"/>
        <pc:sldMkLst>
          <pc:docMk/>
          <pc:sldMk cId="3616588647" sldId="551"/>
        </pc:sldMkLst>
      </pc:sldChg>
      <pc:sldChg chg="del">
        <pc:chgData name="Verbrugge Aline" userId="S::aline.verbrugge@vlaanderen.be::38e90b0a-c2da-403c-be89-d467f5b9de66" providerId="AD" clId="Web-{FDA703BD-8144-A996-975E-0DF77703AA87}" dt="2024-04-29T07:32:35.312" v="748"/>
        <pc:sldMkLst>
          <pc:docMk/>
          <pc:sldMk cId="1443229402" sldId="552"/>
        </pc:sldMkLst>
      </pc:sldChg>
      <pc:sldChg chg="del">
        <pc:chgData name="Verbrugge Aline" userId="S::aline.verbrugge@vlaanderen.be::38e90b0a-c2da-403c-be89-d467f5b9de66" providerId="AD" clId="Web-{FDA703BD-8144-A996-975E-0DF77703AA87}" dt="2024-04-29T07:32:35.218" v="730"/>
        <pc:sldMkLst>
          <pc:docMk/>
          <pc:sldMk cId="4131230321" sldId="553"/>
        </pc:sldMkLst>
      </pc:sldChg>
      <pc:sldChg chg="del">
        <pc:chgData name="Verbrugge Aline" userId="S::aline.verbrugge@vlaanderen.be::38e90b0a-c2da-403c-be89-d467f5b9de66" providerId="AD" clId="Web-{FDA703BD-8144-A996-975E-0DF77703AA87}" dt="2024-04-29T07:31:41.279" v="714"/>
        <pc:sldMkLst>
          <pc:docMk/>
          <pc:sldMk cId="3325049150" sldId="554"/>
        </pc:sldMkLst>
      </pc:sldChg>
      <pc:sldChg chg="del">
        <pc:chgData name="Verbrugge Aline" userId="S::aline.verbrugge@vlaanderen.be::38e90b0a-c2da-403c-be89-d467f5b9de66" providerId="AD" clId="Web-{FDA703BD-8144-A996-975E-0DF77703AA87}" dt="2024-04-29T07:32:35.297" v="740"/>
        <pc:sldMkLst>
          <pc:docMk/>
          <pc:sldMk cId="275476265" sldId="555"/>
        </pc:sldMkLst>
      </pc:sldChg>
      <pc:sldChg chg="del">
        <pc:chgData name="Verbrugge Aline" userId="S::aline.verbrugge@vlaanderen.be::38e90b0a-c2da-403c-be89-d467f5b9de66" providerId="AD" clId="Web-{FDA703BD-8144-A996-975E-0DF77703AA87}" dt="2024-04-29T07:32:35.343" v="752"/>
        <pc:sldMkLst>
          <pc:docMk/>
          <pc:sldMk cId="2260863739" sldId="556"/>
        </pc:sldMkLst>
      </pc:sldChg>
      <pc:sldChg chg="del">
        <pc:chgData name="Verbrugge Aline" userId="S::aline.verbrugge@vlaanderen.be::38e90b0a-c2da-403c-be89-d467f5b9de66" providerId="AD" clId="Web-{FDA703BD-8144-A996-975E-0DF77703AA87}" dt="2024-04-29T07:31:36.592" v="712"/>
        <pc:sldMkLst>
          <pc:docMk/>
          <pc:sldMk cId="3482620733" sldId="557"/>
        </pc:sldMkLst>
      </pc:sldChg>
      <pc:sldChg chg="del">
        <pc:chgData name="Verbrugge Aline" userId="S::aline.verbrugge@vlaanderen.be::38e90b0a-c2da-403c-be89-d467f5b9de66" providerId="AD" clId="Web-{FDA703BD-8144-A996-975E-0DF77703AA87}" dt="2024-04-29T07:31:36.592" v="711"/>
        <pc:sldMkLst>
          <pc:docMk/>
          <pc:sldMk cId="3419613088" sldId="558"/>
        </pc:sldMkLst>
      </pc:sldChg>
      <pc:sldChg chg="del">
        <pc:chgData name="Verbrugge Aline" userId="S::aline.verbrugge@vlaanderen.be::38e90b0a-c2da-403c-be89-d467f5b9de66" providerId="AD" clId="Web-{FDA703BD-8144-A996-975E-0DF77703AA87}" dt="2024-04-29T07:31:36.592" v="710"/>
        <pc:sldMkLst>
          <pc:docMk/>
          <pc:sldMk cId="3358161143" sldId="559"/>
        </pc:sldMkLst>
      </pc:sldChg>
      <pc:sldChg chg="del">
        <pc:chgData name="Verbrugge Aline" userId="S::aline.verbrugge@vlaanderen.be::38e90b0a-c2da-403c-be89-d467f5b9de66" providerId="AD" clId="Web-{FDA703BD-8144-A996-975E-0DF77703AA87}" dt="2024-04-29T07:31:36.592" v="709"/>
        <pc:sldMkLst>
          <pc:docMk/>
          <pc:sldMk cId="2432282500" sldId="560"/>
        </pc:sldMkLst>
      </pc:sldChg>
      <pc:sldChg chg="del">
        <pc:chgData name="Verbrugge Aline" userId="S::aline.verbrugge@vlaanderen.be::38e90b0a-c2da-403c-be89-d467f5b9de66" providerId="AD" clId="Web-{FDA703BD-8144-A996-975E-0DF77703AA87}" dt="2024-04-29T07:31:36.592" v="708"/>
        <pc:sldMkLst>
          <pc:docMk/>
          <pc:sldMk cId="3371133183" sldId="561"/>
        </pc:sldMkLst>
      </pc:sldChg>
      <pc:sldChg chg="del">
        <pc:chgData name="Verbrugge Aline" userId="S::aline.verbrugge@vlaanderen.be::38e90b0a-c2da-403c-be89-d467f5b9de66" providerId="AD" clId="Web-{FDA703BD-8144-A996-975E-0DF77703AA87}" dt="2024-04-29T07:31:36.592" v="707"/>
        <pc:sldMkLst>
          <pc:docMk/>
          <pc:sldMk cId="3951268291" sldId="562"/>
        </pc:sldMkLst>
      </pc:sldChg>
      <pc:sldChg chg="del">
        <pc:chgData name="Verbrugge Aline" userId="S::aline.verbrugge@vlaanderen.be::38e90b0a-c2da-403c-be89-d467f5b9de66" providerId="AD" clId="Web-{FDA703BD-8144-A996-975E-0DF77703AA87}" dt="2024-04-29T07:31:39.467" v="713"/>
        <pc:sldMkLst>
          <pc:docMk/>
          <pc:sldMk cId="4101340262" sldId="563"/>
        </pc:sldMkLst>
      </pc:sldChg>
      <pc:sldChg chg="del">
        <pc:chgData name="Verbrugge Aline" userId="S::aline.verbrugge@vlaanderen.be::38e90b0a-c2da-403c-be89-d467f5b9de66" providerId="AD" clId="Web-{FDA703BD-8144-A996-975E-0DF77703AA87}" dt="2024-04-29T07:32:35.250" v="734"/>
        <pc:sldMkLst>
          <pc:docMk/>
          <pc:sldMk cId="3225640395" sldId="564"/>
        </pc:sldMkLst>
      </pc:sldChg>
      <pc:sldChg chg="del">
        <pc:chgData name="Verbrugge Aline" userId="S::aline.verbrugge@vlaanderen.be::38e90b0a-c2da-403c-be89-d467f5b9de66" providerId="AD" clId="Web-{FDA703BD-8144-A996-975E-0DF77703AA87}" dt="2024-04-29T07:32:35.172" v="723"/>
        <pc:sldMkLst>
          <pc:docMk/>
          <pc:sldMk cId="1661910839" sldId="565"/>
        </pc:sldMkLst>
      </pc:sldChg>
      <pc:sldChg chg="del">
        <pc:chgData name="Verbrugge Aline" userId="S::aline.verbrugge@vlaanderen.be::38e90b0a-c2da-403c-be89-d467f5b9de66" providerId="AD" clId="Web-{FDA703BD-8144-A996-975E-0DF77703AA87}" dt="2024-04-29T07:32:35.172" v="722"/>
        <pc:sldMkLst>
          <pc:docMk/>
          <pc:sldMk cId="2001285031" sldId="566"/>
        </pc:sldMkLst>
      </pc:sldChg>
      <pc:sldChg chg="modSp add replId">
        <pc:chgData name="Verbrugge Aline" userId="S::aline.verbrugge@vlaanderen.be::38e90b0a-c2da-403c-be89-d467f5b9de66" providerId="AD" clId="Web-{FDA703BD-8144-A996-975E-0DF77703AA87}" dt="2024-04-29T07:28:26.508" v="635" actId="20577"/>
        <pc:sldMkLst>
          <pc:docMk/>
          <pc:sldMk cId="2666795502" sldId="567"/>
        </pc:sldMkLst>
        <pc:spChg chg="mod">
          <ac:chgData name="Verbrugge Aline" userId="S::aline.verbrugge@vlaanderen.be::38e90b0a-c2da-403c-be89-d467f5b9de66" providerId="AD" clId="Web-{FDA703BD-8144-A996-975E-0DF77703AA87}" dt="2024-04-29T07:28:26.508" v="635" actId="20577"/>
          <ac:spMkLst>
            <pc:docMk/>
            <pc:sldMk cId="2666795502" sldId="567"/>
            <ac:spMk id="411" creationId="{00000000-0000-0000-0000-000000000000}"/>
          </ac:spMkLst>
        </pc:spChg>
      </pc:sldChg>
      <pc:sldChg chg="add replId">
        <pc:chgData name="Verbrugge Aline" userId="S::aline.verbrugge@vlaanderen.be::38e90b0a-c2da-403c-be89-d467f5b9de66" providerId="AD" clId="Web-{FDA703BD-8144-A996-975E-0DF77703AA87}" dt="2024-04-29T07:27:55.023" v="605"/>
        <pc:sldMkLst>
          <pc:docMk/>
          <pc:sldMk cId="3025974102" sldId="568"/>
        </pc:sldMkLst>
      </pc:sldChg>
      <pc:sldChg chg="add">
        <pc:chgData name="Verbrugge Aline" userId="S::aline.verbrugge@vlaanderen.be::38e90b0a-c2da-403c-be89-d467f5b9de66" providerId="AD" clId="Web-{FDA703BD-8144-A996-975E-0DF77703AA87}" dt="2024-04-29T07:28:28.539" v="636"/>
        <pc:sldMkLst>
          <pc:docMk/>
          <pc:sldMk cId="2842051398" sldId="569"/>
        </pc:sldMkLst>
      </pc:sldChg>
      <pc:sldChg chg="add">
        <pc:chgData name="Verbrugge Aline" userId="S::aline.verbrugge@vlaanderen.be::38e90b0a-c2da-403c-be89-d467f5b9de66" providerId="AD" clId="Web-{FDA703BD-8144-A996-975E-0DF77703AA87}" dt="2024-04-29T07:28:28.570" v="637"/>
        <pc:sldMkLst>
          <pc:docMk/>
          <pc:sldMk cId="2519119632" sldId="570"/>
        </pc:sldMkLst>
      </pc:sldChg>
      <pc:sldChg chg="add">
        <pc:chgData name="Verbrugge Aline" userId="S::aline.verbrugge@vlaanderen.be::38e90b0a-c2da-403c-be89-d467f5b9de66" providerId="AD" clId="Web-{FDA703BD-8144-A996-975E-0DF77703AA87}" dt="2024-04-29T07:28:28.586" v="638"/>
        <pc:sldMkLst>
          <pc:docMk/>
          <pc:sldMk cId="1829635319" sldId="571"/>
        </pc:sldMkLst>
      </pc:sldChg>
      <pc:sldChg chg="add">
        <pc:chgData name="Verbrugge Aline" userId="S::aline.verbrugge@vlaanderen.be::38e90b0a-c2da-403c-be89-d467f5b9de66" providerId="AD" clId="Web-{FDA703BD-8144-A996-975E-0DF77703AA87}" dt="2024-04-29T07:28:28.602" v="639"/>
        <pc:sldMkLst>
          <pc:docMk/>
          <pc:sldMk cId="1693360400" sldId="572"/>
        </pc:sldMkLst>
      </pc:sldChg>
      <pc:sldChg chg="add">
        <pc:chgData name="Verbrugge Aline" userId="S::aline.verbrugge@vlaanderen.be::38e90b0a-c2da-403c-be89-d467f5b9de66" providerId="AD" clId="Web-{FDA703BD-8144-A996-975E-0DF77703AA87}" dt="2024-04-29T07:28:28.617" v="640"/>
        <pc:sldMkLst>
          <pc:docMk/>
          <pc:sldMk cId="3990013033" sldId="573"/>
        </pc:sldMkLst>
      </pc:sldChg>
      <pc:sldChg chg="addSp delSp modSp add">
        <pc:chgData name="Verbrugge Aline" userId="S::aline.verbrugge@vlaanderen.be::38e90b0a-c2da-403c-be89-d467f5b9de66" providerId="AD" clId="Web-{FDA703BD-8144-A996-975E-0DF77703AA87}" dt="2024-04-29T07:29:44.651" v="688" actId="1076"/>
        <pc:sldMkLst>
          <pc:docMk/>
          <pc:sldMk cId="692109800" sldId="574"/>
        </pc:sldMkLst>
        <pc:spChg chg="add mod">
          <ac:chgData name="Verbrugge Aline" userId="S::aline.verbrugge@vlaanderen.be::38e90b0a-c2da-403c-be89-d467f5b9de66" providerId="AD" clId="Web-{FDA703BD-8144-A996-975E-0DF77703AA87}" dt="2024-04-29T07:29:05.337" v="643"/>
          <ac:spMkLst>
            <pc:docMk/>
            <pc:sldMk cId="692109800" sldId="574"/>
            <ac:spMk id="3" creationId="{9B793AF0-D8B0-B6A9-064C-733D750EAB39}"/>
          </ac:spMkLst>
        </pc:spChg>
        <pc:spChg chg="add del mod">
          <ac:chgData name="Verbrugge Aline" userId="S::aline.verbrugge@vlaanderen.be::38e90b0a-c2da-403c-be89-d467f5b9de66" providerId="AD" clId="Web-{FDA703BD-8144-A996-975E-0DF77703AA87}" dt="2024-04-29T07:29:44.651" v="688" actId="1076"/>
          <ac:spMkLst>
            <pc:docMk/>
            <pc:sldMk cId="692109800" sldId="574"/>
            <ac:spMk id="5" creationId="{CF57F4A7-A189-6B6D-BCFA-F2F842C9F9C0}"/>
          </ac:spMkLst>
        </pc:spChg>
        <pc:spChg chg="del">
          <ac:chgData name="Verbrugge Aline" userId="S::aline.verbrugge@vlaanderen.be::38e90b0a-c2da-403c-be89-d467f5b9de66" providerId="AD" clId="Web-{FDA703BD-8144-A996-975E-0DF77703AA87}" dt="2024-04-29T07:29:05.337" v="643"/>
          <ac:spMkLst>
            <pc:docMk/>
            <pc:sldMk cId="692109800" sldId="574"/>
            <ac:spMk id="1159" creationId="{00000000-0000-0000-0000-000000000000}"/>
          </ac:spMkLst>
        </pc:spChg>
        <pc:cxnChg chg="del">
          <ac:chgData name="Verbrugge Aline" userId="S::aline.verbrugge@vlaanderen.be::38e90b0a-c2da-403c-be89-d467f5b9de66" providerId="AD" clId="Web-{FDA703BD-8144-A996-975E-0DF77703AA87}" dt="2024-04-29T07:29:03.071" v="642"/>
          <ac:cxnSpMkLst>
            <pc:docMk/>
            <pc:sldMk cId="692109800" sldId="574"/>
            <ac:cxnSpMk id="1160" creationId="{00000000-0000-0000-0000-000000000000}"/>
          </ac:cxnSpMkLst>
        </pc:cxnChg>
      </pc:sldChg>
      <pc:sldChg chg="add ord">
        <pc:chgData name="Verbrugge Aline" userId="S::aline.verbrugge@vlaanderen.be::38e90b0a-c2da-403c-be89-d467f5b9de66" providerId="AD" clId="Web-{FDA703BD-8144-A996-975E-0DF77703AA87}" dt="2024-04-29T07:45:18.242" v="914"/>
        <pc:sldMkLst>
          <pc:docMk/>
          <pc:sldMk cId="3462153821" sldId="575"/>
        </pc:sldMkLst>
      </pc:sldChg>
      <pc:sldChg chg="add ord">
        <pc:chgData name="Verbrugge Aline" userId="S::aline.verbrugge@vlaanderen.be::38e90b0a-c2da-403c-be89-d467f5b9de66" providerId="AD" clId="Web-{FDA703BD-8144-A996-975E-0DF77703AA87}" dt="2024-04-29T07:45:18.242" v="913"/>
        <pc:sldMkLst>
          <pc:docMk/>
          <pc:sldMk cId="1031813074" sldId="576"/>
        </pc:sldMkLst>
      </pc:sldChg>
      <pc:sldChg chg="add ord">
        <pc:chgData name="Verbrugge Aline" userId="S::aline.verbrugge@vlaanderen.be::38e90b0a-c2da-403c-be89-d467f5b9de66" providerId="AD" clId="Web-{FDA703BD-8144-A996-975E-0DF77703AA87}" dt="2024-04-29T07:45:18.242" v="912"/>
        <pc:sldMkLst>
          <pc:docMk/>
          <pc:sldMk cId="2594289222" sldId="577"/>
        </pc:sldMkLst>
      </pc:sldChg>
      <pc:sldChg chg="add ord">
        <pc:chgData name="Verbrugge Aline" userId="S::aline.verbrugge@vlaanderen.be::38e90b0a-c2da-403c-be89-d467f5b9de66" providerId="AD" clId="Web-{FDA703BD-8144-A996-975E-0DF77703AA87}" dt="2024-04-29T07:45:18.242" v="911"/>
        <pc:sldMkLst>
          <pc:docMk/>
          <pc:sldMk cId="107387704" sldId="578"/>
        </pc:sldMkLst>
      </pc:sldChg>
      <pc:sldChg chg="add ord">
        <pc:chgData name="Verbrugge Aline" userId="S::aline.verbrugge@vlaanderen.be::38e90b0a-c2da-403c-be89-d467f5b9de66" providerId="AD" clId="Web-{FDA703BD-8144-A996-975E-0DF77703AA87}" dt="2024-04-29T07:45:18.242" v="910"/>
        <pc:sldMkLst>
          <pc:docMk/>
          <pc:sldMk cId="2334932831" sldId="579"/>
        </pc:sldMkLst>
      </pc:sldChg>
      <pc:sldChg chg="add ord">
        <pc:chgData name="Verbrugge Aline" userId="S::aline.verbrugge@vlaanderen.be::38e90b0a-c2da-403c-be89-d467f5b9de66" providerId="AD" clId="Web-{FDA703BD-8144-A996-975E-0DF77703AA87}" dt="2024-04-29T07:45:18.242" v="909"/>
        <pc:sldMkLst>
          <pc:docMk/>
          <pc:sldMk cId="3710370392" sldId="580"/>
        </pc:sldMkLst>
      </pc:sldChg>
      <pc:sldChg chg="add ord">
        <pc:chgData name="Verbrugge Aline" userId="S::aline.verbrugge@vlaanderen.be::38e90b0a-c2da-403c-be89-d467f5b9de66" providerId="AD" clId="Web-{FDA703BD-8144-A996-975E-0DF77703AA87}" dt="2024-04-29T07:45:18.242" v="908"/>
        <pc:sldMkLst>
          <pc:docMk/>
          <pc:sldMk cId="2302097142" sldId="581"/>
        </pc:sldMkLst>
      </pc:sldChg>
      <pc:sldChg chg="add ord">
        <pc:chgData name="Verbrugge Aline" userId="S::aline.verbrugge@vlaanderen.be::38e90b0a-c2da-403c-be89-d467f5b9de66" providerId="AD" clId="Web-{FDA703BD-8144-A996-975E-0DF77703AA87}" dt="2024-04-29T07:45:18.242" v="907"/>
        <pc:sldMkLst>
          <pc:docMk/>
          <pc:sldMk cId="156477400" sldId="582"/>
        </pc:sldMkLst>
      </pc:sldChg>
      <pc:sldChg chg="add ord">
        <pc:chgData name="Verbrugge Aline" userId="S::aline.verbrugge@vlaanderen.be::38e90b0a-c2da-403c-be89-d467f5b9de66" providerId="AD" clId="Web-{FDA703BD-8144-A996-975E-0DF77703AA87}" dt="2024-04-29T07:45:18.242" v="906"/>
        <pc:sldMkLst>
          <pc:docMk/>
          <pc:sldMk cId="3951903050" sldId="583"/>
        </pc:sldMkLst>
      </pc:sldChg>
      <pc:sldChg chg="add ord">
        <pc:chgData name="Verbrugge Aline" userId="S::aline.verbrugge@vlaanderen.be::38e90b0a-c2da-403c-be89-d467f5b9de66" providerId="AD" clId="Web-{FDA703BD-8144-A996-975E-0DF77703AA87}" dt="2024-04-29T07:45:18.242" v="905"/>
        <pc:sldMkLst>
          <pc:docMk/>
          <pc:sldMk cId="3070845553" sldId="584"/>
        </pc:sldMkLst>
      </pc:sldChg>
      <pc:sldChg chg="add">
        <pc:chgData name="Verbrugge Aline" userId="S::aline.verbrugge@vlaanderen.be::38e90b0a-c2da-403c-be89-d467f5b9de66" providerId="AD" clId="Web-{FDA703BD-8144-A996-975E-0DF77703AA87}" dt="2024-04-29T07:30:17.746" v="699"/>
        <pc:sldMkLst>
          <pc:docMk/>
          <pc:sldMk cId="343020492" sldId="585"/>
        </pc:sldMkLst>
      </pc:sldChg>
      <pc:sldChg chg="add">
        <pc:chgData name="Verbrugge Aline" userId="S::aline.verbrugge@vlaanderen.be::38e90b0a-c2da-403c-be89-d467f5b9de66" providerId="AD" clId="Web-{FDA703BD-8144-A996-975E-0DF77703AA87}" dt="2024-04-29T07:30:17.761" v="700"/>
        <pc:sldMkLst>
          <pc:docMk/>
          <pc:sldMk cId="3808866383" sldId="586"/>
        </pc:sldMkLst>
      </pc:sldChg>
      <pc:sldChg chg="add addCm">
        <pc:chgData name="Verbrugge Aline" userId="S::aline.verbrugge@vlaanderen.be::38e90b0a-c2da-403c-be89-d467f5b9de66" providerId="AD" clId="Web-{FDA703BD-8144-A996-975E-0DF77703AA87}" dt="2024-04-29T07:30:53.606" v="703"/>
        <pc:sldMkLst>
          <pc:docMk/>
          <pc:sldMk cId="3741194225" sldId="587"/>
        </pc:sldMkLst>
      </pc:sldChg>
      <pc:sldChg chg="add">
        <pc:chgData name="Verbrugge Aline" userId="S::aline.verbrugge@vlaanderen.be::38e90b0a-c2da-403c-be89-d467f5b9de66" providerId="AD" clId="Web-{FDA703BD-8144-A996-975E-0DF77703AA87}" dt="2024-04-29T07:30:17.792" v="702"/>
        <pc:sldMkLst>
          <pc:docMk/>
          <pc:sldMk cId="3156218218" sldId="588"/>
        </pc:sldMkLst>
      </pc:sldChg>
      <pc:sldChg chg="add">
        <pc:chgData name="Verbrugge Aline" userId="S::aline.verbrugge@vlaanderen.be::38e90b0a-c2da-403c-be89-d467f5b9de66" providerId="AD" clId="Web-{FDA703BD-8144-A996-975E-0DF77703AA87}" dt="2024-04-29T07:33:05.938" v="764"/>
        <pc:sldMkLst>
          <pc:docMk/>
          <pc:sldMk cId="124644580" sldId="589"/>
        </pc:sldMkLst>
      </pc:sldChg>
      <pc:sldChg chg="add">
        <pc:chgData name="Verbrugge Aline" userId="S::aline.verbrugge@vlaanderen.be::38e90b0a-c2da-403c-be89-d467f5b9de66" providerId="AD" clId="Web-{FDA703BD-8144-A996-975E-0DF77703AA87}" dt="2024-04-29T07:33:05.954" v="765"/>
        <pc:sldMkLst>
          <pc:docMk/>
          <pc:sldMk cId="2398284945" sldId="590"/>
        </pc:sldMkLst>
      </pc:sldChg>
      <pc:sldChg chg="modSp add">
        <pc:chgData name="Verbrugge Aline" userId="S::aline.verbrugge@vlaanderen.be::38e90b0a-c2da-403c-be89-d467f5b9de66" providerId="AD" clId="Web-{FDA703BD-8144-A996-975E-0DF77703AA87}" dt="2024-04-29T07:43:02.409" v="893" actId="1076"/>
        <pc:sldMkLst>
          <pc:docMk/>
          <pc:sldMk cId="1505653482" sldId="591"/>
        </pc:sldMkLst>
        <pc:spChg chg="mod">
          <ac:chgData name="Verbrugge Aline" userId="S::aline.verbrugge@vlaanderen.be::38e90b0a-c2da-403c-be89-d467f5b9de66" providerId="AD" clId="Web-{FDA703BD-8144-A996-975E-0DF77703AA87}" dt="2024-04-29T07:43:02.409" v="893" actId="1076"/>
          <ac:spMkLst>
            <pc:docMk/>
            <pc:sldMk cId="1505653482" sldId="591"/>
            <ac:spMk id="11" creationId="{5DDA0864-084F-F6AE-9442-0DCD3176A939}"/>
          </ac:spMkLst>
        </pc:spChg>
      </pc:sldChg>
      <pc:sldChg chg="add">
        <pc:chgData name="Verbrugge Aline" userId="S::aline.verbrugge@vlaanderen.be::38e90b0a-c2da-403c-be89-d467f5b9de66" providerId="AD" clId="Web-{FDA703BD-8144-A996-975E-0DF77703AA87}" dt="2024-04-29T07:43:45.208" v="894"/>
        <pc:sldMkLst>
          <pc:docMk/>
          <pc:sldMk cId="100334128" sldId="592"/>
        </pc:sldMkLst>
      </pc:sldChg>
      <pc:sldChg chg="add">
        <pc:chgData name="Verbrugge Aline" userId="S::aline.verbrugge@vlaanderen.be::38e90b0a-c2da-403c-be89-d467f5b9de66" providerId="AD" clId="Web-{FDA703BD-8144-A996-975E-0DF77703AA87}" dt="2024-04-29T07:43:45.254" v="895"/>
        <pc:sldMkLst>
          <pc:docMk/>
          <pc:sldMk cId="2553610212" sldId="593"/>
        </pc:sldMkLst>
      </pc:sldChg>
      <pc:sldChg chg="add">
        <pc:chgData name="Verbrugge Aline" userId="S::aline.verbrugge@vlaanderen.be::38e90b0a-c2da-403c-be89-d467f5b9de66" providerId="AD" clId="Web-{FDA703BD-8144-A996-975E-0DF77703AA87}" dt="2024-04-29T07:43:45.270" v="896"/>
        <pc:sldMkLst>
          <pc:docMk/>
          <pc:sldMk cId="4146569016" sldId="594"/>
        </pc:sldMkLst>
      </pc:sldChg>
      <pc:sldChg chg="add">
        <pc:chgData name="Verbrugge Aline" userId="S::aline.verbrugge@vlaanderen.be::38e90b0a-c2da-403c-be89-d467f5b9de66" providerId="AD" clId="Web-{FDA703BD-8144-A996-975E-0DF77703AA87}" dt="2024-04-29T07:43:45.301" v="897"/>
        <pc:sldMkLst>
          <pc:docMk/>
          <pc:sldMk cId="214547123" sldId="595"/>
        </pc:sldMkLst>
      </pc:sldChg>
      <pc:sldChg chg="add">
        <pc:chgData name="Verbrugge Aline" userId="S::aline.verbrugge@vlaanderen.be::38e90b0a-c2da-403c-be89-d467f5b9de66" providerId="AD" clId="Web-{FDA703BD-8144-A996-975E-0DF77703AA87}" dt="2024-04-29T07:43:45.333" v="898"/>
        <pc:sldMkLst>
          <pc:docMk/>
          <pc:sldMk cId="2194078723" sldId="596"/>
        </pc:sldMkLst>
      </pc:sldChg>
      <pc:sldChg chg="add">
        <pc:chgData name="Verbrugge Aline" userId="S::aline.verbrugge@vlaanderen.be::38e90b0a-c2da-403c-be89-d467f5b9de66" providerId="AD" clId="Web-{FDA703BD-8144-A996-975E-0DF77703AA87}" dt="2024-04-29T07:44:53.163" v="899"/>
        <pc:sldMkLst>
          <pc:docMk/>
          <pc:sldMk cId="3238296340" sldId="597"/>
        </pc:sldMkLst>
      </pc:sldChg>
      <pc:sldChg chg="add">
        <pc:chgData name="Verbrugge Aline" userId="S::aline.verbrugge@vlaanderen.be::38e90b0a-c2da-403c-be89-d467f5b9de66" providerId="AD" clId="Web-{FDA703BD-8144-A996-975E-0DF77703AA87}" dt="2024-04-29T07:44:53.178" v="900"/>
        <pc:sldMkLst>
          <pc:docMk/>
          <pc:sldMk cId="426669961" sldId="598"/>
        </pc:sldMkLst>
      </pc:sldChg>
      <pc:sldMasterChg chg="addSldLayout">
        <pc:chgData name="Verbrugge Aline" userId="S::aline.verbrugge@vlaanderen.be::38e90b0a-c2da-403c-be89-d467f5b9de66" providerId="AD" clId="Web-{FDA703BD-8144-A996-975E-0DF77703AA87}" dt="2024-04-29T07:43:45.301" v="897"/>
        <pc:sldMasterMkLst>
          <pc:docMk/>
          <pc:sldMasterMk cId="0" sldId="2147483712"/>
        </pc:sldMasterMkLst>
        <pc:sldLayoutChg chg="add replId">
          <pc:chgData name="Verbrugge Aline" userId="S::aline.verbrugge@vlaanderen.be::38e90b0a-c2da-403c-be89-d467f5b9de66" providerId="AD" clId="Web-{FDA703BD-8144-A996-975E-0DF77703AA87}" dt="2024-04-29T07:28:28.649" v="641"/>
          <pc:sldLayoutMkLst>
            <pc:docMk/>
            <pc:sldMasterMk cId="0" sldId="2147483712"/>
            <pc:sldLayoutMk cId="2071041044" sldId="2147483735"/>
          </pc:sldLayoutMkLst>
        </pc:sldLayoutChg>
        <pc:sldLayoutChg chg="add">
          <pc:chgData name="Verbrugge Aline" userId="S::aline.verbrugge@vlaanderen.be::38e90b0a-c2da-403c-be89-d467f5b9de66" providerId="AD" clId="Web-{FDA703BD-8144-A996-975E-0DF77703AA87}" dt="2024-04-29T07:43:45.301" v="897"/>
          <pc:sldLayoutMkLst>
            <pc:docMk/>
            <pc:sldMasterMk cId="0" sldId="2147483712"/>
            <pc:sldLayoutMk cId="617313428" sldId="2147483736"/>
          </pc:sldLayoutMkLst>
        </pc:sldLayoutChg>
      </pc:sldMasterChg>
    </pc:docChg>
  </pc:docChgLst>
  <pc:docChgLst>
    <pc:chgData name="Verbrugge Aline" userId="S::aline.verbrugge@vlaanderen.be::38e90b0a-c2da-403c-be89-d467f5b9de66" providerId="AD" clId="Web-{F1F7222D-D4B4-C7D1-ADCA-335520600DC6}"/>
    <pc:docChg chg="addSld delSld modSld sldOrd">
      <pc:chgData name="Verbrugge Aline" userId="S::aline.verbrugge@vlaanderen.be::38e90b0a-c2da-403c-be89-d467f5b9de66" providerId="AD" clId="Web-{F1F7222D-D4B4-C7D1-ADCA-335520600DC6}" dt="2024-04-29T08:37:09.786" v="225"/>
      <pc:docMkLst>
        <pc:docMk/>
      </pc:docMkLst>
      <pc:sldChg chg="addSp delSp modSp">
        <pc:chgData name="Verbrugge Aline" userId="S::aline.verbrugge@vlaanderen.be::38e90b0a-c2da-403c-be89-d467f5b9de66" providerId="AD" clId="Web-{F1F7222D-D4B4-C7D1-ADCA-335520600DC6}" dt="2024-04-29T08:35:07.332" v="180" actId="14100"/>
        <pc:sldMkLst>
          <pc:docMk/>
          <pc:sldMk cId="0" sldId="332"/>
        </pc:sldMkLst>
        <pc:spChg chg="mod">
          <ac:chgData name="Verbrugge Aline" userId="S::aline.verbrugge@vlaanderen.be::38e90b0a-c2da-403c-be89-d467f5b9de66" providerId="AD" clId="Web-{F1F7222D-D4B4-C7D1-ADCA-335520600DC6}" dt="2024-04-29T08:34:57.754" v="179" actId="1076"/>
          <ac:spMkLst>
            <pc:docMk/>
            <pc:sldMk cId="0" sldId="332"/>
            <ac:spMk id="175" creationId="{00000000-0000-0000-0000-000000000000}"/>
          </ac:spMkLst>
        </pc:spChg>
        <pc:grpChg chg="mod">
          <ac:chgData name="Verbrugge Aline" userId="S::aline.verbrugge@vlaanderen.be::38e90b0a-c2da-403c-be89-d467f5b9de66" providerId="AD" clId="Web-{F1F7222D-D4B4-C7D1-ADCA-335520600DC6}" dt="2024-04-29T08:35:07.332" v="180" actId="14100"/>
          <ac:grpSpMkLst>
            <pc:docMk/>
            <pc:sldMk cId="0" sldId="332"/>
            <ac:grpSpMk id="173" creationId="{00000000-0000-0000-0000-000000000000}"/>
          </ac:grpSpMkLst>
        </pc:grpChg>
        <pc:picChg chg="add mod ord modCrop">
          <ac:chgData name="Verbrugge Aline" userId="S::aline.verbrugge@vlaanderen.be::38e90b0a-c2da-403c-be89-d467f5b9de66" providerId="AD" clId="Web-{F1F7222D-D4B4-C7D1-ADCA-335520600DC6}" dt="2024-04-29T08:34:24.332" v="178"/>
          <ac:picMkLst>
            <pc:docMk/>
            <pc:sldMk cId="0" sldId="332"/>
            <ac:picMk id="3" creationId="{DFD35469-B8A0-DA2F-22DB-7710C2ACF571}"/>
          </ac:picMkLst>
        </pc:picChg>
        <pc:picChg chg="del mod">
          <ac:chgData name="Verbrugge Aline" userId="S::aline.verbrugge@vlaanderen.be::38e90b0a-c2da-403c-be89-d467f5b9de66" providerId="AD" clId="Web-{F1F7222D-D4B4-C7D1-ADCA-335520600DC6}" dt="2024-04-29T08:33:27.551" v="168"/>
          <ac:picMkLst>
            <pc:docMk/>
            <pc:sldMk cId="0" sldId="332"/>
            <ac:picMk id="172" creationId="{00000000-0000-0000-0000-000000000000}"/>
          </ac:picMkLst>
        </pc:picChg>
      </pc:sldChg>
      <pc:sldChg chg="del">
        <pc:chgData name="Verbrugge Aline" userId="S::aline.verbrugge@vlaanderen.be::38e90b0a-c2da-403c-be89-d467f5b9de66" providerId="AD" clId="Web-{F1F7222D-D4B4-C7D1-ADCA-335520600DC6}" dt="2024-04-29T07:54:10.496" v="20"/>
        <pc:sldMkLst>
          <pc:docMk/>
          <pc:sldMk cId="0" sldId="357"/>
        </pc:sldMkLst>
      </pc:sldChg>
      <pc:sldChg chg="addSp modSp delCm">
        <pc:chgData name="Verbrugge Aline" userId="S::aline.verbrugge@vlaanderen.be::38e90b0a-c2da-403c-be89-d467f5b9de66" providerId="AD" clId="Web-{F1F7222D-D4B4-C7D1-ADCA-335520600DC6}" dt="2024-04-29T07:56:17.308" v="38" actId="1076"/>
        <pc:sldMkLst>
          <pc:docMk/>
          <pc:sldMk cId="164944565" sldId="420"/>
        </pc:sldMkLst>
        <pc:spChg chg="mod">
          <ac:chgData name="Verbrugge Aline" userId="S::aline.verbrugge@vlaanderen.be::38e90b0a-c2da-403c-be89-d467f5b9de66" providerId="AD" clId="Web-{F1F7222D-D4B4-C7D1-ADCA-335520600DC6}" dt="2024-04-29T07:56:02.168" v="36" actId="20577"/>
          <ac:spMkLst>
            <pc:docMk/>
            <pc:sldMk cId="164944565" sldId="420"/>
            <ac:spMk id="771" creationId="{9CABDA34-9FB5-661A-A871-F5DE1926F0AA}"/>
          </ac:spMkLst>
        </pc:spChg>
        <pc:picChg chg="add mod">
          <ac:chgData name="Verbrugge Aline" userId="S::aline.verbrugge@vlaanderen.be::38e90b0a-c2da-403c-be89-d467f5b9de66" providerId="AD" clId="Web-{F1F7222D-D4B4-C7D1-ADCA-335520600DC6}" dt="2024-04-29T07:56:17.308" v="38" actId="1076"/>
          <ac:picMkLst>
            <pc:docMk/>
            <pc:sldMk cId="164944565" sldId="420"/>
            <ac:picMk id="2" creationId="{D3CDF3AC-D206-84F6-0109-4E40D5241F98}"/>
          </ac:picMkLst>
        </pc:picChg>
      </pc:sldChg>
      <pc:sldChg chg="addSp delSp ord">
        <pc:chgData name="Verbrugge Aline" userId="S::aline.verbrugge@vlaanderen.be::38e90b0a-c2da-403c-be89-d467f5b9de66" providerId="AD" clId="Web-{F1F7222D-D4B4-C7D1-ADCA-335520600DC6}" dt="2024-04-29T08:08:02.181" v="127"/>
        <pc:sldMkLst>
          <pc:docMk/>
          <pc:sldMk cId="2802506973" sldId="448"/>
        </pc:sldMkLst>
        <pc:spChg chg="del">
          <ac:chgData name="Verbrugge Aline" userId="S::aline.verbrugge@vlaanderen.be::38e90b0a-c2da-403c-be89-d467f5b9de66" providerId="AD" clId="Web-{F1F7222D-D4B4-C7D1-ADCA-335520600DC6}" dt="2024-04-29T08:07:53.650" v="123"/>
          <ac:spMkLst>
            <pc:docMk/>
            <pc:sldMk cId="2802506973" sldId="448"/>
            <ac:spMk id="797" creationId="{52C318C1-AA31-344C-0A6F-4E423DE73629}"/>
          </ac:spMkLst>
        </pc:spChg>
        <pc:picChg chg="del">
          <ac:chgData name="Verbrugge Aline" userId="S::aline.verbrugge@vlaanderen.be::38e90b0a-c2da-403c-be89-d467f5b9de66" providerId="AD" clId="Web-{F1F7222D-D4B4-C7D1-ADCA-335520600DC6}" dt="2024-04-29T08:07:54.884" v="124"/>
          <ac:picMkLst>
            <pc:docMk/>
            <pc:sldMk cId="2802506973" sldId="448"/>
            <ac:picMk id="2" creationId="{02185903-F96A-3050-0E20-41A4A3F1F9D4}"/>
          </ac:picMkLst>
        </pc:picChg>
        <pc:picChg chg="add">
          <ac:chgData name="Verbrugge Aline" userId="S::aline.verbrugge@vlaanderen.be::38e90b0a-c2da-403c-be89-d467f5b9de66" providerId="AD" clId="Web-{F1F7222D-D4B4-C7D1-ADCA-335520600DC6}" dt="2024-04-29T08:07:55.400" v="125"/>
          <ac:picMkLst>
            <pc:docMk/>
            <pc:sldMk cId="2802506973" sldId="448"/>
            <ac:picMk id="4" creationId="{7240DA59-9EFF-B35C-1005-A26FF7AF8405}"/>
          </ac:picMkLst>
        </pc:picChg>
      </pc:sldChg>
      <pc:sldChg chg="modSp">
        <pc:chgData name="Verbrugge Aline" userId="S::aline.verbrugge@vlaanderen.be::38e90b0a-c2da-403c-be89-d467f5b9de66" providerId="AD" clId="Web-{F1F7222D-D4B4-C7D1-ADCA-335520600DC6}" dt="2024-04-29T07:56:51.480" v="43" actId="20577"/>
        <pc:sldMkLst>
          <pc:docMk/>
          <pc:sldMk cId="107387704" sldId="578"/>
        </pc:sldMkLst>
        <pc:spChg chg="mod">
          <ac:chgData name="Verbrugge Aline" userId="S::aline.verbrugge@vlaanderen.be::38e90b0a-c2da-403c-be89-d467f5b9de66" providerId="AD" clId="Web-{F1F7222D-D4B4-C7D1-ADCA-335520600DC6}" dt="2024-04-29T07:56:51.480" v="43" actId="20577"/>
          <ac:spMkLst>
            <pc:docMk/>
            <pc:sldMk cId="107387704" sldId="578"/>
            <ac:spMk id="513" creationId="{00000000-0000-0000-0000-000000000000}"/>
          </ac:spMkLst>
        </pc:spChg>
      </pc:sldChg>
      <pc:sldChg chg="addSp delSp modSp">
        <pc:chgData name="Verbrugge Aline" userId="S::aline.verbrugge@vlaanderen.be::38e90b0a-c2da-403c-be89-d467f5b9de66" providerId="AD" clId="Web-{F1F7222D-D4B4-C7D1-ADCA-335520600DC6}" dt="2024-04-29T08:10:20.040" v="156"/>
        <pc:sldMkLst>
          <pc:docMk/>
          <pc:sldMk cId="3741194225" sldId="587"/>
        </pc:sldMkLst>
        <pc:spChg chg="mod">
          <ac:chgData name="Verbrugge Aline" userId="S::aline.verbrugge@vlaanderen.be::38e90b0a-c2da-403c-be89-d467f5b9de66" providerId="AD" clId="Web-{F1F7222D-D4B4-C7D1-ADCA-335520600DC6}" dt="2024-04-29T08:09:24.024" v="144" actId="1076"/>
          <ac:spMkLst>
            <pc:docMk/>
            <pc:sldMk cId="3741194225" sldId="587"/>
            <ac:spMk id="684" creationId="{00000000-0000-0000-0000-000000000000}"/>
          </ac:spMkLst>
        </pc:spChg>
        <pc:graphicFrameChg chg="add mod modGraphic">
          <ac:chgData name="Verbrugge Aline" userId="S::aline.verbrugge@vlaanderen.be::38e90b0a-c2da-403c-be89-d467f5b9de66" providerId="AD" clId="Web-{F1F7222D-D4B4-C7D1-ADCA-335520600DC6}" dt="2024-04-29T08:10:20.040" v="156"/>
          <ac:graphicFrameMkLst>
            <pc:docMk/>
            <pc:sldMk cId="3741194225" sldId="587"/>
            <ac:graphicFrameMk id="3" creationId="{3B88D23D-DE5A-CBAD-2C5A-A111C45E1F0F}"/>
          </ac:graphicFrameMkLst>
        </pc:graphicFrameChg>
        <pc:graphicFrameChg chg="del">
          <ac:chgData name="Verbrugge Aline" userId="S::aline.verbrugge@vlaanderen.be::38e90b0a-c2da-403c-be89-d467f5b9de66" providerId="AD" clId="Web-{F1F7222D-D4B4-C7D1-ADCA-335520600DC6}" dt="2024-04-29T08:08:55.618" v="133"/>
          <ac:graphicFrameMkLst>
            <pc:docMk/>
            <pc:sldMk cId="3741194225" sldId="587"/>
            <ac:graphicFrameMk id="685" creationId="{00000000-0000-0000-0000-000000000000}"/>
          </ac:graphicFrameMkLst>
        </pc:graphicFrameChg>
      </pc:sldChg>
      <pc:sldChg chg="del">
        <pc:chgData name="Verbrugge Aline" userId="S::aline.verbrugge@vlaanderen.be::38e90b0a-c2da-403c-be89-d467f5b9de66" providerId="AD" clId="Web-{F1F7222D-D4B4-C7D1-ADCA-335520600DC6}" dt="2024-04-29T08:07:38.478" v="122"/>
        <pc:sldMkLst>
          <pc:docMk/>
          <pc:sldMk cId="3238296340" sldId="597"/>
        </pc:sldMkLst>
      </pc:sldChg>
      <pc:sldChg chg="add del">
        <pc:chgData name="Verbrugge Aline" userId="S::aline.verbrugge@vlaanderen.be::38e90b0a-c2da-403c-be89-d467f5b9de66" providerId="AD" clId="Web-{F1F7222D-D4B4-C7D1-ADCA-335520600DC6}" dt="2024-04-29T07:52:48.700" v="1"/>
        <pc:sldMkLst>
          <pc:docMk/>
          <pc:sldMk cId="2655760136" sldId="599"/>
        </pc:sldMkLst>
      </pc:sldChg>
      <pc:sldChg chg="modSp add">
        <pc:chgData name="Verbrugge Aline" userId="S::aline.verbrugge@vlaanderen.be::38e90b0a-c2da-403c-be89-d467f5b9de66" providerId="AD" clId="Web-{F1F7222D-D4B4-C7D1-ADCA-335520600DC6}" dt="2024-04-29T07:55:05.449" v="30"/>
        <pc:sldMkLst>
          <pc:docMk/>
          <pc:sldMk cId="3482667908" sldId="599"/>
        </pc:sldMkLst>
        <pc:spChg chg="mod">
          <ac:chgData name="Verbrugge Aline" userId="S::aline.verbrugge@vlaanderen.be::38e90b0a-c2da-403c-be89-d467f5b9de66" providerId="AD" clId="Web-{F1F7222D-D4B4-C7D1-ADCA-335520600DC6}" dt="2024-04-29T07:53:05.231" v="6" actId="1076"/>
          <ac:spMkLst>
            <pc:docMk/>
            <pc:sldMk cId="3482667908" sldId="599"/>
            <ac:spMk id="3" creationId="{57F2E264-06C8-9A03-99EC-9CC1B99F9DAA}"/>
          </ac:spMkLst>
        </pc:spChg>
        <pc:spChg chg="mod">
          <ac:chgData name="Verbrugge Aline" userId="S::aline.verbrugge@vlaanderen.be::38e90b0a-c2da-403c-be89-d467f5b9de66" providerId="AD" clId="Web-{F1F7222D-D4B4-C7D1-ADCA-335520600DC6}" dt="2024-04-29T07:54:01.199" v="19" actId="20577"/>
          <ac:spMkLst>
            <pc:docMk/>
            <pc:sldMk cId="3482667908" sldId="599"/>
            <ac:spMk id="7" creationId="{FE174DC0-A7A7-3E1E-6AC5-73123BA7D372}"/>
          </ac:spMkLst>
        </pc:spChg>
        <pc:spChg chg="mod">
          <ac:chgData name="Verbrugge Aline" userId="S::aline.verbrugge@vlaanderen.be::38e90b0a-c2da-403c-be89-d467f5b9de66" providerId="AD" clId="Web-{F1F7222D-D4B4-C7D1-ADCA-335520600DC6}" dt="2024-04-29T07:55:05.449" v="30"/>
          <ac:spMkLst>
            <pc:docMk/>
            <pc:sldMk cId="3482667908" sldId="599"/>
            <ac:spMk id="1090" creationId="{00000000-0000-0000-0000-000000000000}"/>
          </ac:spMkLst>
        </pc:spChg>
        <pc:spChg chg="mod">
          <ac:chgData name="Verbrugge Aline" userId="S::aline.verbrugge@vlaanderen.be::38e90b0a-c2da-403c-be89-d467f5b9de66" providerId="AD" clId="Web-{F1F7222D-D4B4-C7D1-ADCA-335520600DC6}" dt="2024-04-29T07:53:07.387" v="7" actId="1076"/>
          <ac:spMkLst>
            <pc:docMk/>
            <pc:sldMk cId="3482667908" sldId="599"/>
            <ac:spMk id="1123" creationId="{00000000-0000-0000-0000-000000000000}"/>
          </ac:spMkLst>
        </pc:spChg>
      </pc:sldChg>
      <pc:sldChg chg="modSp add">
        <pc:chgData name="Verbrugge Aline" userId="S::aline.verbrugge@vlaanderen.be::38e90b0a-c2da-403c-be89-d467f5b9de66" providerId="AD" clId="Web-{F1F7222D-D4B4-C7D1-ADCA-335520600DC6}" dt="2024-04-29T08:00:03.417" v="47" actId="20577"/>
        <pc:sldMkLst>
          <pc:docMk/>
          <pc:sldMk cId="2151205668" sldId="600"/>
        </pc:sldMkLst>
        <pc:spChg chg="mod">
          <ac:chgData name="Verbrugge Aline" userId="S::aline.verbrugge@vlaanderen.be::38e90b0a-c2da-403c-be89-d467f5b9de66" providerId="AD" clId="Web-{F1F7222D-D4B4-C7D1-ADCA-335520600DC6}" dt="2024-04-29T08:00:03.417" v="47" actId="20577"/>
          <ac:spMkLst>
            <pc:docMk/>
            <pc:sldMk cId="2151205668" sldId="600"/>
            <ac:spMk id="468" creationId="{00000000-0000-0000-0000-000000000000}"/>
          </ac:spMkLst>
        </pc:spChg>
      </pc:sldChg>
      <pc:sldChg chg="add del ord">
        <pc:chgData name="Verbrugge Aline" userId="S::aline.verbrugge@vlaanderen.be::38e90b0a-c2da-403c-be89-d467f5b9de66" providerId="AD" clId="Web-{F1F7222D-D4B4-C7D1-ADCA-335520600DC6}" dt="2024-04-29T08:08:00.087" v="126"/>
        <pc:sldMkLst>
          <pc:docMk/>
          <pc:sldMk cId="1402667" sldId="601"/>
        </pc:sldMkLst>
      </pc:sldChg>
      <pc:sldChg chg="modSp add">
        <pc:chgData name="Verbrugge Aline" userId="S::aline.verbrugge@vlaanderen.be::38e90b0a-c2da-403c-be89-d467f5b9de66" providerId="AD" clId="Web-{F1F7222D-D4B4-C7D1-ADCA-335520600DC6}" dt="2024-04-29T08:03:04.651" v="87" actId="20577"/>
        <pc:sldMkLst>
          <pc:docMk/>
          <pc:sldMk cId="30565796" sldId="602"/>
        </pc:sldMkLst>
        <pc:spChg chg="mod">
          <ac:chgData name="Verbrugge Aline" userId="S::aline.verbrugge@vlaanderen.be::38e90b0a-c2da-403c-be89-d467f5b9de66" providerId="AD" clId="Web-{F1F7222D-D4B4-C7D1-ADCA-335520600DC6}" dt="2024-04-29T08:03:04.651" v="87" actId="20577"/>
          <ac:spMkLst>
            <pc:docMk/>
            <pc:sldMk cId="30565796" sldId="602"/>
            <ac:spMk id="852" creationId="{00000000-0000-0000-0000-000000000000}"/>
          </ac:spMkLst>
        </pc:spChg>
      </pc:sldChg>
      <pc:sldChg chg="add del">
        <pc:chgData name="Verbrugge Aline" userId="S::aline.verbrugge@vlaanderen.be::38e90b0a-c2da-403c-be89-d467f5b9de66" providerId="AD" clId="Web-{F1F7222D-D4B4-C7D1-ADCA-335520600DC6}" dt="2024-04-29T08:02:43.963" v="82"/>
        <pc:sldMkLst>
          <pc:docMk/>
          <pc:sldMk cId="4075909378" sldId="603"/>
        </pc:sldMkLst>
      </pc:sldChg>
      <pc:sldChg chg="addSp delSp modSp add replId">
        <pc:chgData name="Verbrugge Aline" userId="S::aline.verbrugge@vlaanderen.be::38e90b0a-c2da-403c-be89-d467f5b9de66" providerId="AD" clId="Web-{F1F7222D-D4B4-C7D1-ADCA-335520600DC6}" dt="2024-04-29T08:06:57.822" v="120" actId="1076"/>
        <pc:sldMkLst>
          <pc:docMk/>
          <pc:sldMk cId="344751632" sldId="604"/>
        </pc:sldMkLst>
        <pc:spChg chg="del">
          <ac:chgData name="Verbrugge Aline" userId="S::aline.verbrugge@vlaanderen.be::38e90b0a-c2da-403c-be89-d467f5b9de66" providerId="AD" clId="Web-{F1F7222D-D4B4-C7D1-ADCA-335520600DC6}" dt="2024-04-29T08:02:38.088" v="81"/>
          <ac:spMkLst>
            <pc:docMk/>
            <pc:sldMk cId="344751632" sldId="604"/>
            <ac:spMk id="7" creationId="{C4572B81-BC3D-6FC7-F164-D8ACF5BE24B5}"/>
          </ac:spMkLst>
        </pc:spChg>
        <pc:spChg chg="del">
          <ac:chgData name="Verbrugge Aline" userId="S::aline.verbrugge@vlaanderen.be::38e90b0a-c2da-403c-be89-d467f5b9de66" providerId="AD" clId="Web-{F1F7222D-D4B4-C7D1-ADCA-335520600DC6}" dt="2024-04-29T08:02:09.604" v="72"/>
          <ac:spMkLst>
            <pc:docMk/>
            <pc:sldMk cId="344751632" sldId="604"/>
            <ac:spMk id="19" creationId="{9BC964FC-4CC2-B257-257E-641F258C967E}"/>
          </ac:spMkLst>
        </pc:spChg>
        <pc:spChg chg="del topLvl">
          <ac:chgData name="Verbrugge Aline" userId="S::aline.verbrugge@vlaanderen.be::38e90b0a-c2da-403c-be89-d467f5b9de66" providerId="AD" clId="Web-{F1F7222D-D4B4-C7D1-ADCA-335520600DC6}" dt="2024-04-29T08:02:07.432" v="66"/>
          <ac:spMkLst>
            <pc:docMk/>
            <pc:sldMk cId="344751632" sldId="604"/>
            <ac:spMk id="21" creationId="{B882E2F3-475A-8C37-0974-410E753CA577}"/>
          </ac:spMkLst>
        </pc:spChg>
        <pc:spChg chg="del topLvl">
          <ac:chgData name="Verbrugge Aline" userId="S::aline.verbrugge@vlaanderen.be::38e90b0a-c2da-403c-be89-d467f5b9de66" providerId="AD" clId="Web-{F1F7222D-D4B4-C7D1-ADCA-335520600DC6}" dt="2024-04-29T08:02:09.604" v="71"/>
          <ac:spMkLst>
            <pc:docMk/>
            <pc:sldMk cId="344751632" sldId="604"/>
            <ac:spMk id="24" creationId="{3429E515-0707-E51A-D86C-0A57343198F9}"/>
          </ac:spMkLst>
        </pc:spChg>
        <pc:grpChg chg="del">
          <ac:chgData name="Verbrugge Aline" userId="S::aline.verbrugge@vlaanderen.be::38e90b0a-c2da-403c-be89-d467f5b9de66" providerId="AD" clId="Web-{F1F7222D-D4B4-C7D1-ADCA-335520600DC6}" dt="2024-04-29T08:02:09.604" v="69"/>
          <ac:grpSpMkLst>
            <pc:docMk/>
            <pc:sldMk cId="344751632" sldId="604"/>
            <ac:grpSpMk id="2" creationId="{34AAB7DB-7CE9-2612-BE38-4F93F5D75291}"/>
          </ac:grpSpMkLst>
        </pc:grpChg>
        <pc:grpChg chg="del">
          <ac:chgData name="Verbrugge Aline" userId="S::aline.verbrugge@vlaanderen.be::38e90b0a-c2da-403c-be89-d467f5b9de66" providerId="AD" clId="Web-{F1F7222D-D4B4-C7D1-ADCA-335520600DC6}" dt="2024-04-29T08:02:13.354" v="74"/>
          <ac:grpSpMkLst>
            <pc:docMk/>
            <pc:sldMk cId="344751632" sldId="604"/>
            <ac:grpSpMk id="5" creationId="{ADE886F9-D3CE-9945-54A3-DB7AFDFD50AC}"/>
          </ac:grpSpMkLst>
        </pc:grpChg>
        <pc:grpChg chg="del">
          <ac:chgData name="Verbrugge Aline" userId="S::aline.verbrugge@vlaanderen.be::38e90b0a-c2da-403c-be89-d467f5b9de66" providerId="AD" clId="Web-{F1F7222D-D4B4-C7D1-ADCA-335520600DC6}" dt="2024-04-29T08:02:09.604" v="70"/>
          <ac:grpSpMkLst>
            <pc:docMk/>
            <pc:sldMk cId="344751632" sldId="604"/>
            <ac:grpSpMk id="13" creationId="{9D43858F-2C20-F800-8168-E2593AAF9D96}"/>
          </ac:grpSpMkLst>
        </pc:grpChg>
        <pc:grpChg chg="del">
          <ac:chgData name="Verbrugge Aline" userId="S::aline.verbrugge@vlaanderen.be::38e90b0a-c2da-403c-be89-d467f5b9de66" providerId="AD" clId="Web-{F1F7222D-D4B4-C7D1-ADCA-335520600DC6}" dt="2024-04-29T08:02:07.432" v="66"/>
          <ac:grpSpMkLst>
            <pc:docMk/>
            <pc:sldMk cId="344751632" sldId="604"/>
            <ac:grpSpMk id="20" creationId="{A068DBB3-ACF4-1ADD-2AC5-6590980529A7}"/>
          </ac:grpSpMkLst>
        </pc:grpChg>
        <pc:picChg chg="del">
          <ac:chgData name="Verbrugge Aline" userId="S::aline.verbrugge@vlaanderen.be::38e90b0a-c2da-403c-be89-d467f5b9de66" providerId="AD" clId="Web-{F1F7222D-D4B4-C7D1-ADCA-335520600DC6}" dt="2024-04-29T08:02:09.604" v="68"/>
          <ac:picMkLst>
            <pc:docMk/>
            <pc:sldMk cId="344751632" sldId="604"/>
            <ac:picMk id="4" creationId="{D382615A-293A-DA6B-3A1F-E7B95F54042A}"/>
          </ac:picMkLst>
        </pc:picChg>
        <pc:picChg chg="add mod">
          <ac:chgData name="Verbrugge Aline" userId="S::aline.verbrugge@vlaanderen.be::38e90b0a-c2da-403c-be89-d467f5b9de66" providerId="AD" clId="Web-{F1F7222D-D4B4-C7D1-ADCA-335520600DC6}" dt="2024-04-29T08:06:57.822" v="120" actId="1076"/>
          <ac:picMkLst>
            <pc:docMk/>
            <pc:sldMk cId="344751632" sldId="604"/>
            <ac:picMk id="6" creationId="{27B89F9F-728E-2A39-5604-1C9957454DFE}"/>
          </ac:picMkLst>
        </pc:picChg>
        <pc:picChg chg="del">
          <ac:chgData name="Verbrugge Aline" userId="S::aline.verbrugge@vlaanderen.be::38e90b0a-c2da-403c-be89-d467f5b9de66" providerId="AD" clId="Web-{F1F7222D-D4B4-C7D1-ADCA-335520600DC6}" dt="2024-04-29T08:02:08.166" v="67"/>
          <ac:picMkLst>
            <pc:docMk/>
            <pc:sldMk cId="344751632" sldId="604"/>
            <ac:picMk id="30" creationId="{97981B8F-A928-C882-1C2B-7381BC9AC39F}"/>
          </ac:picMkLst>
        </pc:picChg>
      </pc:sldChg>
      <pc:sldChg chg="addSp modSp new">
        <pc:chgData name="Verbrugge Aline" userId="S::aline.verbrugge@vlaanderen.be::38e90b0a-c2da-403c-be89-d467f5b9de66" providerId="AD" clId="Web-{F1F7222D-D4B4-C7D1-ADCA-335520600DC6}" dt="2024-04-29T08:11:10.571" v="163" actId="1076"/>
        <pc:sldMkLst>
          <pc:docMk/>
          <pc:sldMk cId="1945721063" sldId="605"/>
        </pc:sldMkLst>
        <pc:spChg chg="add">
          <ac:chgData name="Verbrugge Aline" userId="S::aline.verbrugge@vlaanderen.be::38e90b0a-c2da-403c-be89-d467f5b9de66" providerId="AD" clId="Web-{F1F7222D-D4B4-C7D1-ADCA-335520600DC6}" dt="2024-04-29T08:06:39.244" v="116"/>
          <ac:spMkLst>
            <pc:docMk/>
            <pc:sldMk cId="1945721063" sldId="605"/>
            <ac:spMk id="6" creationId="{21B36EEA-30FE-E004-D4EE-BCCDD3177D7F}"/>
          </ac:spMkLst>
        </pc:spChg>
        <pc:picChg chg="add mod">
          <ac:chgData name="Verbrugge Aline" userId="S::aline.verbrugge@vlaanderen.be::38e90b0a-c2da-403c-be89-d467f5b9de66" providerId="AD" clId="Web-{F1F7222D-D4B4-C7D1-ADCA-335520600DC6}" dt="2024-04-29T08:11:10.571" v="163" actId="1076"/>
          <ac:picMkLst>
            <pc:docMk/>
            <pc:sldMk cId="1945721063" sldId="605"/>
            <ac:picMk id="2" creationId="{E0726691-CDB8-43AF-3E8E-3E34E05CE99E}"/>
          </ac:picMkLst>
        </pc:picChg>
        <pc:picChg chg="add mod">
          <ac:chgData name="Verbrugge Aline" userId="S::aline.verbrugge@vlaanderen.be::38e90b0a-c2da-403c-be89-d467f5b9de66" providerId="AD" clId="Web-{F1F7222D-D4B4-C7D1-ADCA-335520600DC6}" dt="2024-04-29T08:11:07.758" v="162" actId="1076"/>
          <ac:picMkLst>
            <pc:docMk/>
            <pc:sldMk cId="1945721063" sldId="605"/>
            <ac:picMk id="3" creationId="{A6F02278-753E-6BAE-33EF-2C07A5203AD1}"/>
          </ac:picMkLst>
        </pc:picChg>
        <pc:picChg chg="add mod">
          <ac:chgData name="Verbrugge Aline" userId="S::aline.verbrugge@vlaanderen.be::38e90b0a-c2da-403c-be89-d467f5b9de66" providerId="AD" clId="Web-{F1F7222D-D4B4-C7D1-ADCA-335520600DC6}" dt="2024-04-29T08:11:06.618" v="161" actId="1076"/>
          <ac:picMkLst>
            <pc:docMk/>
            <pc:sldMk cId="1945721063" sldId="605"/>
            <ac:picMk id="4" creationId="{4441704A-1D19-A2A3-8674-2DA9B16C2B00}"/>
          </ac:picMkLst>
        </pc:picChg>
      </pc:sldChg>
      <pc:sldChg chg="addSp modSp new">
        <pc:chgData name="Verbrugge Aline" userId="S::aline.verbrugge@vlaanderen.be::38e90b0a-c2da-403c-be89-d467f5b9de66" providerId="AD" clId="Web-{F1F7222D-D4B4-C7D1-ADCA-335520600DC6}" dt="2024-04-29T08:37:06.458" v="224" actId="20577"/>
        <pc:sldMkLst>
          <pc:docMk/>
          <pc:sldMk cId="2170440276" sldId="606"/>
        </pc:sldMkLst>
        <pc:spChg chg="add mod">
          <ac:chgData name="Verbrugge Aline" userId="S::aline.verbrugge@vlaanderen.be::38e90b0a-c2da-403c-be89-d467f5b9de66" providerId="AD" clId="Web-{F1F7222D-D4B4-C7D1-ADCA-335520600DC6}" dt="2024-04-29T08:37:06.458" v="224" actId="20577"/>
          <ac:spMkLst>
            <pc:docMk/>
            <pc:sldMk cId="2170440276" sldId="606"/>
            <ac:spMk id="3" creationId="{3EBBC00B-580E-E4B1-D4A5-562C07D6F248}"/>
          </ac:spMkLst>
        </pc:spChg>
      </pc:sldChg>
      <pc:sldChg chg="new del">
        <pc:chgData name="Verbrugge Aline" userId="S::aline.verbrugge@vlaanderen.be::38e90b0a-c2da-403c-be89-d467f5b9de66" providerId="AD" clId="Web-{F1F7222D-D4B4-C7D1-ADCA-335520600DC6}" dt="2024-04-29T08:37:09.786" v="225"/>
        <pc:sldMkLst>
          <pc:docMk/>
          <pc:sldMk cId="1947195389" sldId="607"/>
        </pc:sldMkLst>
      </pc:sldChg>
      <pc:sldChg chg="addSp modSp add replId">
        <pc:chgData name="Verbrugge Aline" userId="S::aline.verbrugge@vlaanderen.be::38e90b0a-c2da-403c-be89-d467f5b9de66" providerId="AD" clId="Web-{F1F7222D-D4B4-C7D1-ADCA-335520600DC6}" dt="2024-04-29T08:36:46.208" v="217"/>
        <pc:sldMkLst>
          <pc:docMk/>
          <pc:sldMk cId="3781791361" sldId="608"/>
        </pc:sldMkLst>
        <pc:spChg chg="add mod">
          <ac:chgData name="Verbrugge Aline" userId="S::aline.verbrugge@vlaanderen.be::38e90b0a-c2da-403c-be89-d467f5b9de66" providerId="AD" clId="Web-{F1F7222D-D4B4-C7D1-ADCA-335520600DC6}" dt="2024-04-29T08:36:46.208" v="217"/>
          <ac:spMkLst>
            <pc:docMk/>
            <pc:sldMk cId="3781791361" sldId="608"/>
            <ac:spMk id="8" creationId="{66524259-639A-071B-3C63-8DB71D987D04}"/>
          </ac:spMkLst>
        </pc:spChg>
        <pc:spChg chg="mod">
          <ac:chgData name="Verbrugge Aline" userId="S::aline.verbrugge@vlaanderen.be::38e90b0a-c2da-403c-be89-d467f5b9de66" providerId="AD" clId="Web-{F1F7222D-D4B4-C7D1-ADCA-335520600DC6}" dt="2024-04-29T08:36:11.864" v="186" actId="20577"/>
          <ac:spMkLst>
            <pc:docMk/>
            <pc:sldMk cId="3781791361" sldId="608"/>
            <ac:spMk id="852" creationId="{00000000-0000-0000-0000-000000000000}"/>
          </ac:spMkLst>
        </pc:spChg>
      </pc:sldChg>
      <pc:sldMasterChg chg="addSldLayout">
        <pc:chgData name="Verbrugge Aline" userId="S::aline.verbrugge@vlaanderen.be::38e90b0a-c2da-403c-be89-d467f5b9de66" providerId="AD" clId="Web-{F1F7222D-D4B4-C7D1-ADCA-335520600DC6}" dt="2024-04-29T08:00:55.760" v="61"/>
        <pc:sldMasterMkLst>
          <pc:docMk/>
          <pc:sldMasterMk cId="0" sldId="2147483712"/>
        </pc:sldMasterMkLst>
        <pc:sldLayoutChg chg="add">
          <pc:chgData name="Verbrugge Aline" userId="S::aline.verbrugge@vlaanderen.be::38e90b0a-c2da-403c-be89-d467f5b9de66" providerId="AD" clId="Web-{F1F7222D-D4B4-C7D1-ADCA-335520600DC6}" dt="2024-04-29T08:00:55.760" v="61"/>
          <pc:sldLayoutMkLst>
            <pc:docMk/>
            <pc:sldMasterMk cId="0" sldId="2147483712"/>
            <pc:sldLayoutMk cId="2974496621" sldId="2147483737"/>
          </pc:sldLayoutMkLst>
        </pc:sldLayoutChg>
      </pc:sldMasterChg>
    </pc:docChg>
  </pc:docChgLst>
  <pc:docChgLst>
    <pc:chgData name="de Vleeschauwer Els" userId="S::els.devleeschauwer@vlaanderen.be::2d321c84-e993-4a42-9a87-c8a01c2ae84c" providerId="AD" clId="Web-{7F6E0B82-FD47-BFC3-2571-0E06F7268584}"/>
    <pc:docChg chg="modSld">
      <pc:chgData name="de Vleeschauwer Els" userId="S::els.devleeschauwer@vlaanderen.be::2d321c84-e993-4a42-9a87-c8a01c2ae84c" providerId="AD" clId="Web-{7F6E0B82-FD47-BFC3-2571-0E06F7268584}" dt="2024-05-06T14:21:04.528" v="14" actId="1076"/>
      <pc:docMkLst>
        <pc:docMk/>
      </pc:docMkLst>
      <pc:sldChg chg="modSp">
        <pc:chgData name="de Vleeschauwer Els" userId="S::els.devleeschauwer@vlaanderen.be::2d321c84-e993-4a42-9a87-c8a01c2ae84c" providerId="AD" clId="Web-{7F6E0B82-FD47-BFC3-2571-0E06F7268584}" dt="2024-05-06T14:21:04.528" v="14" actId="1076"/>
        <pc:sldMkLst>
          <pc:docMk/>
          <pc:sldMk cId="1154400646" sldId="656"/>
        </pc:sldMkLst>
        <pc:spChg chg="mod">
          <ac:chgData name="de Vleeschauwer Els" userId="S::els.devleeschauwer@vlaanderen.be::2d321c84-e993-4a42-9a87-c8a01c2ae84c" providerId="AD" clId="Web-{7F6E0B82-FD47-BFC3-2571-0E06F7268584}" dt="2024-05-06T14:21:04.528" v="14" actId="1076"/>
          <ac:spMkLst>
            <pc:docMk/>
            <pc:sldMk cId="1154400646" sldId="656"/>
            <ac:spMk id="20" creationId="{F3DA26FC-BD70-9EDF-97FD-43DF38057935}"/>
          </ac:spMkLst>
        </pc:spChg>
      </pc:sldChg>
      <pc:sldChg chg="addSp delSp modSp">
        <pc:chgData name="de Vleeschauwer Els" userId="S::els.devleeschauwer@vlaanderen.be::2d321c84-e993-4a42-9a87-c8a01c2ae84c" providerId="AD" clId="Web-{7F6E0B82-FD47-BFC3-2571-0E06F7268584}" dt="2024-05-06T14:20:32.012" v="12" actId="1076"/>
        <pc:sldMkLst>
          <pc:docMk/>
          <pc:sldMk cId="2965173568" sldId="657"/>
        </pc:sldMkLst>
        <pc:spChg chg="mod">
          <ac:chgData name="de Vleeschauwer Els" userId="S::els.devleeschauwer@vlaanderen.be::2d321c84-e993-4a42-9a87-c8a01c2ae84c" providerId="AD" clId="Web-{7F6E0B82-FD47-BFC3-2571-0E06F7268584}" dt="2024-05-06T14:20:32.012" v="12" actId="1076"/>
          <ac:spMkLst>
            <pc:docMk/>
            <pc:sldMk cId="2965173568" sldId="657"/>
            <ac:spMk id="20" creationId="{F3DA26FC-BD70-9EDF-97FD-43DF38057935}"/>
          </ac:spMkLst>
        </pc:spChg>
        <pc:picChg chg="add mod ord">
          <ac:chgData name="de Vleeschauwer Els" userId="S::els.devleeschauwer@vlaanderen.be::2d321c84-e993-4a42-9a87-c8a01c2ae84c" providerId="AD" clId="Web-{7F6E0B82-FD47-BFC3-2571-0E06F7268584}" dt="2024-05-06T14:20:29.902" v="11"/>
          <ac:picMkLst>
            <pc:docMk/>
            <pc:sldMk cId="2965173568" sldId="657"/>
            <ac:picMk id="2" creationId="{D008EE2F-2CE7-63CB-C329-74849F175447}"/>
          </ac:picMkLst>
        </pc:picChg>
        <pc:picChg chg="del">
          <ac:chgData name="de Vleeschauwer Els" userId="S::els.devleeschauwer@vlaanderen.be::2d321c84-e993-4a42-9a87-c8a01c2ae84c" providerId="AD" clId="Web-{7F6E0B82-FD47-BFC3-2571-0E06F7268584}" dt="2024-05-06T14:18:21.914" v="0"/>
          <ac:picMkLst>
            <pc:docMk/>
            <pc:sldMk cId="2965173568" sldId="657"/>
            <ac:picMk id="27" creationId="{383B00A9-B937-7425-56D6-BDF939A5A64C}"/>
          </ac:picMkLst>
        </pc:picChg>
      </pc:sldChg>
      <pc:sldChg chg="addSp delSp modSp">
        <pc:chgData name="de Vleeschauwer Els" userId="S::els.devleeschauwer@vlaanderen.be::2d321c84-e993-4a42-9a87-c8a01c2ae84c" providerId="AD" clId="Web-{7F6E0B82-FD47-BFC3-2571-0E06F7268584}" dt="2024-05-06T14:20:24.762" v="10" actId="1076"/>
        <pc:sldMkLst>
          <pc:docMk/>
          <pc:sldMk cId="1128927080" sldId="658"/>
        </pc:sldMkLst>
        <pc:spChg chg="mod">
          <ac:chgData name="de Vleeschauwer Els" userId="S::els.devleeschauwer@vlaanderen.be::2d321c84-e993-4a42-9a87-c8a01c2ae84c" providerId="AD" clId="Web-{7F6E0B82-FD47-BFC3-2571-0E06F7268584}" dt="2024-05-06T14:20:24.762" v="10" actId="1076"/>
          <ac:spMkLst>
            <pc:docMk/>
            <pc:sldMk cId="1128927080" sldId="658"/>
            <ac:spMk id="20" creationId="{F3DA26FC-BD70-9EDF-97FD-43DF38057935}"/>
          </ac:spMkLst>
        </pc:spChg>
        <pc:picChg chg="add mod ord">
          <ac:chgData name="de Vleeschauwer Els" userId="S::els.devleeschauwer@vlaanderen.be::2d321c84-e993-4a42-9a87-c8a01c2ae84c" providerId="AD" clId="Web-{7F6E0B82-FD47-BFC3-2571-0E06F7268584}" dt="2024-05-06T14:20:21.902" v="9"/>
          <ac:picMkLst>
            <pc:docMk/>
            <pc:sldMk cId="1128927080" sldId="658"/>
            <ac:picMk id="2" creationId="{4AB3E95B-0FC5-B4D2-7F0F-06DF7EBC179E}"/>
          </ac:picMkLst>
        </pc:picChg>
        <pc:picChg chg="del">
          <ac:chgData name="de Vleeschauwer Els" userId="S::els.devleeschauwer@vlaanderen.be::2d321c84-e993-4a42-9a87-c8a01c2ae84c" providerId="AD" clId="Web-{7F6E0B82-FD47-BFC3-2571-0E06F7268584}" dt="2024-05-06T14:19:53.854" v="4"/>
          <ac:picMkLst>
            <pc:docMk/>
            <pc:sldMk cId="1128927080" sldId="658"/>
            <ac:picMk id="7" creationId="{EA444DB3-7054-92FB-C846-668221294879}"/>
          </ac:picMkLst>
        </pc:picChg>
      </pc:sldChg>
    </pc:docChg>
  </pc:docChgLst>
  <pc:docChgLst>
    <pc:chgData name="de Vleeschauwer Els" userId="S::els.devleeschauwer@vlaanderen.be::2d321c84-e993-4a42-9a87-c8a01c2ae84c" providerId="AD" clId="Web-{2A6C366B-2120-C854-C0DA-58BC838A396B}"/>
    <pc:docChg chg="modSld">
      <pc:chgData name="de Vleeschauwer Els" userId="S::els.devleeschauwer@vlaanderen.be::2d321c84-e993-4a42-9a87-c8a01c2ae84c" providerId="AD" clId="Web-{2A6C366B-2120-C854-C0DA-58BC838A396B}" dt="2024-05-10T05:15:57.761" v="2" actId="14100"/>
      <pc:docMkLst>
        <pc:docMk/>
      </pc:docMkLst>
      <pc:sldChg chg="addSp delSp modSp">
        <pc:chgData name="de Vleeschauwer Els" userId="S::els.devleeschauwer@vlaanderen.be::2d321c84-e993-4a42-9a87-c8a01c2ae84c" providerId="AD" clId="Web-{2A6C366B-2120-C854-C0DA-58BC838A396B}" dt="2024-05-10T05:15:57.761" v="2" actId="14100"/>
        <pc:sldMkLst>
          <pc:docMk/>
          <pc:sldMk cId="2106235779" sldId="652"/>
        </pc:sldMkLst>
        <pc:picChg chg="add mod">
          <ac:chgData name="de Vleeschauwer Els" userId="S::els.devleeschauwer@vlaanderen.be::2d321c84-e993-4a42-9a87-c8a01c2ae84c" providerId="AD" clId="Web-{2A6C366B-2120-C854-C0DA-58BC838A396B}" dt="2024-05-10T05:15:57.761" v="2" actId="14100"/>
          <ac:picMkLst>
            <pc:docMk/>
            <pc:sldMk cId="2106235779" sldId="652"/>
            <ac:picMk id="2" creationId="{7E0CDA31-EB5D-C12E-1F7A-F067F5A0A7B9}"/>
          </ac:picMkLst>
        </pc:picChg>
        <pc:picChg chg="del">
          <ac:chgData name="de Vleeschauwer Els" userId="S::els.devleeschauwer@vlaanderen.be::2d321c84-e993-4a42-9a87-c8a01c2ae84c" providerId="AD" clId="Web-{2A6C366B-2120-C854-C0DA-58BC838A396B}" dt="2024-05-10T05:15:15.588" v="0"/>
          <ac:picMkLst>
            <pc:docMk/>
            <pc:sldMk cId="2106235779" sldId="652"/>
            <ac:picMk id="5" creationId="{1B7EF556-3D42-CE23-3F1A-0B9D74D35B61}"/>
          </ac:picMkLst>
        </pc:picChg>
      </pc:sldChg>
    </pc:docChg>
  </pc:docChgLst>
  <pc:docChgLst>
    <pc:chgData name="de Vleeschauwer Els" userId="S::els.devleeschauwer@vlaanderen.be::2d321c84-e993-4a42-9a87-c8a01c2ae84c" providerId="AD" clId="Web-{B1A513B5-7B37-D564-D99E-7BFB8C2E6A61}"/>
    <pc:docChg chg="modSld">
      <pc:chgData name="de Vleeschauwer Els" userId="S::els.devleeschauwer@vlaanderen.be::2d321c84-e993-4a42-9a87-c8a01c2ae84c" providerId="AD" clId="Web-{B1A513B5-7B37-D564-D99E-7BFB8C2E6A61}" dt="2024-05-07T14:55:43.050" v="3" actId="14100"/>
      <pc:docMkLst>
        <pc:docMk/>
      </pc:docMkLst>
      <pc:sldChg chg="addSp delSp modSp">
        <pc:chgData name="de Vleeschauwer Els" userId="S::els.devleeschauwer@vlaanderen.be::2d321c84-e993-4a42-9a87-c8a01c2ae84c" providerId="AD" clId="Web-{B1A513B5-7B37-D564-D99E-7BFB8C2E6A61}" dt="2024-05-07T14:55:43.050" v="3" actId="14100"/>
        <pc:sldMkLst>
          <pc:docMk/>
          <pc:sldMk cId="2965173568" sldId="657"/>
        </pc:sldMkLst>
        <pc:picChg chg="add mod">
          <ac:chgData name="de Vleeschauwer Els" userId="S::els.devleeschauwer@vlaanderen.be::2d321c84-e993-4a42-9a87-c8a01c2ae84c" providerId="AD" clId="Web-{B1A513B5-7B37-D564-D99E-7BFB8C2E6A61}" dt="2024-05-07T14:55:43.050" v="3" actId="14100"/>
          <ac:picMkLst>
            <pc:docMk/>
            <pc:sldMk cId="2965173568" sldId="657"/>
            <ac:picMk id="2" creationId="{FDA7310E-F093-2304-6526-5C8C3A5D6489}"/>
          </ac:picMkLst>
        </pc:picChg>
        <pc:picChg chg="del">
          <ac:chgData name="de Vleeschauwer Els" userId="S::els.devleeschauwer@vlaanderen.be::2d321c84-e993-4a42-9a87-c8a01c2ae84c" providerId="AD" clId="Web-{B1A513B5-7B37-D564-D99E-7BFB8C2E6A61}" dt="2024-05-07T14:55:26.925" v="0"/>
          <ac:picMkLst>
            <pc:docMk/>
            <pc:sldMk cId="2965173568" sldId="657"/>
            <ac:picMk id="4" creationId="{A99A8764-E3C1-452B-A267-D7F544B8D99F}"/>
          </ac:picMkLst>
        </pc:picChg>
      </pc:sldChg>
    </pc:docChg>
  </pc:docChgLst>
  <pc:docChgLst>
    <pc:chgData name="Martens Isabaut" userId="S::isabaut.martens@vlaanderen.be::e09322b7-9ba5-4ec2-b519-a79663da6881" providerId="AD" clId="Web-{5D011086-1E2D-03D8-4707-04AC59B8EFE1}"/>
    <pc:docChg chg="modSld">
      <pc:chgData name="Martens Isabaut" userId="S::isabaut.martens@vlaanderen.be::e09322b7-9ba5-4ec2-b519-a79663da6881" providerId="AD" clId="Web-{5D011086-1E2D-03D8-4707-04AC59B8EFE1}" dt="2024-05-06T10:01:35.428" v="2" actId="1076"/>
      <pc:docMkLst>
        <pc:docMk/>
      </pc:docMkLst>
      <pc:sldChg chg="modSp">
        <pc:chgData name="Martens Isabaut" userId="S::isabaut.martens@vlaanderen.be::e09322b7-9ba5-4ec2-b519-a79663da6881" providerId="AD" clId="Web-{5D011086-1E2D-03D8-4707-04AC59B8EFE1}" dt="2024-05-06T10:01:35.428" v="2" actId="1076"/>
        <pc:sldMkLst>
          <pc:docMk/>
          <pc:sldMk cId="3482667908" sldId="599"/>
        </pc:sldMkLst>
        <pc:spChg chg="mod">
          <ac:chgData name="Martens Isabaut" userId="S::isabaut.martens@vlaanderen.be::e09322b7-9ba5-4ec2-b519-a79663da6881" providerId="AD" clId="Web-{5D011086-1E2D-03D8-4707-04AC59B8EFE1}" dt="2024-05-06T10:01:32.521" v="1" actId="1076"/>
          <ac:spMkLst>
            <pc:docMk/>
            <pc:sldMk cId="3482667908" sldId="599"/>
            <ac:spMk id="1111" creationId="{00000000-0000-0000-0000-000000000000}"/>
          </ac:spMkLst>
        </pc:spChg>
        <pc:spChg chg="mod">
          <ac:chgData name="Martens Isabaut" userId="S::isabaut.martens@vlaanderen.be::e09322b7-9ba5-4ec2-b519-a79663da6881" providerId="AD" clId="Web-{5D011086-1E2D-03D8-4707-04AC59B8EFE1}" dt="2024-05-06T10:01:29.490" v="0" actId="14100"/>
          <ac:spMkLst>
            <pc:docMk/>
            <pc:sldMk cId="3482667908" sldId="599"/>
            <ac:spMk id="1112" creationId="{00000000-0000-0000-0000-000000000000}"/>
          </ac:spMkLst>
        </pc:spChg>
        <pc:cxnChg chg="mod">
          <ac:chgData name="Martens Isabaut" userId="S::isabaut.martens@vlaanderen.be::e09322b7-9ba5-4ec2-b519-a79663da6881" providerId="AD" clId="Web-{5D011086-1E2D-03D8-4707-04AC59B8EFE1}" dt="2024-05-06T10:01:35.428" v="2" actId="1076"/>
          <ac:cxnSpMkLst>
            <pc:docMk/>
            <pc:sldMk cId="3482667908" sldId="599"/>
            <ac:cxnSpMk id="1092" creationId="{00000000-0000-0000-0000-000000000000}"/>
          </ac:cxnSpMkLst>
        </pc:cxnChg>
      </pc:sldChg>
    </pc:docChg>
  </pc:docChgLst>
  <pc:docChgLst>
    <pc:chgData name="Verbrugge Aline" userId="S::aline.verbrugge@vlaanderen.be::38e90b0a-c2da-403c-be89-d467f5b9de66" providerId="AD" clId="Web-{F94A4762-D9FA-901D-9B70-C5D3A3419E2D}"/>
    <pc:docChg chg="addSld modSld">
      <pc:chgData name="Verbrugge Aline" userId="S::aline.verbrugge@vlaanderen.be::38e90b0a-c2da-403c-be89-d467f5b9de66" providerId="AD" clId="Web-{F94A4762-D9FA-901D-9B70-C5D3A3419E2D}" dt="2024-04-30T07:57:11.721" v="216" actId="20577"/>
      <pc:docMkLst>
        <pc:docMk/>
      </pc:docMkLst>
      <pc:sldChg chg="delCm">
        <pc:chgData name="Verbrugge Aline" userId="S::aline.verbrugge@vlaanderen.be::38e90b0a-c2da-403c-be89-d467f5b9de66" providerId="AD" clId="Web-{F94A4762-D9FA-901D-9B70-C5D3A3419E2D}" dt="2024-04-30T07:27:17.530" v="1"/>
        <pc:sldMkLst>
          <pc:docMk/>
          <pc:sldMk cId="2802506973" sldId="448"/>
        </pc:sldMkLst>
      </pc:sldChg>
      <pc:sldChg chg="delCm">
        <pc:chgData name="Verbrugge Aline" userId="S::aline.verbrugge@vlaanderen.be::38e90b0a-c2da-403c-be89-d467f5b9de66" providerId="AD" clId="Web-{F94A4762-D9FA-901D-9B70-C5D3A3419E2D}" dt="2024-04-30T07:27:09.092" v="0"/>
        <pc:sldMkLst>
          <pc:docMk/>
          <pc:sldMk cId="3741194225" sldId="587"/>
        </pc:sldMkLst>
      </pc:sldChg>
      <pc:sldChg chg="modSp">
        <pc:chgData name="Verbrugge Aline" userId="S::aline.verbrugge@vlaanderen.be::38e90b0a-c2da-403c-be89-d467f5b9de66" providerId="AD" clId="Web-{F94A4762-D9FA-901D-9B70-C5D3A3419E2D}" dt="2024-04-30T07:46:30.266" v="64" actId="20577"/>
        <pc:sldMkLst>
          <pc:docMk/>
          <pc:sldMk cId="2151205668" sldId="600"/>
        </pc:sldMkLst>
        <pc:spChg chg="mod">
          <ac:chgData name="Verbrugge Aline" userId="S::aline.verbrugge@vlaanderen.be::38e90b0a-c2da-403c-be89-d467f5b9de66" providerId="AD" clId="Web-{F94A4762-D9FA-901D-9B70-C5D3A3419E2D}" dt="2024-04-30T07:46:30.266" v="64" actId="20577"/>
          <ac:spMkLst>
            <pc:docMk/>
            <pc:sldMk cId="2151205668" sldId="600"/>
            <ac:spMk id="468" creationId="{00000000-0000-0000-0000-000000000000}"/>
          </ac:spMkLst>
        </pc:spChg>
      </pc:sldChg>
      <pc:sldChg chg="modSp">
        <pc:chgData name="Verbrugge Aline" userId="S::aline.verbrugge@vlaanderen.be::38e90b0a-c2da-403c-be89-d467f5b9de66" providerId="AD" clId="Web-{F94A4762-D9FA-901D-9B70-C5D3A3419E2D}" dt="2024-04-30T07:47:41.564" v="78" actId="20577"/>
        <pc:sldMkLst>
          <pc:docMk/>
          <pc:sldMk cId="30565796" sldId="602"/>
        </pc:sldMkLst>
        <pc:spChg chg="mod">
          <ac:chgData name="Verbrugge Aline" userId="S::aline.verbrugge@vlaanderen.be::38e90b0a-c2da-403c-be89-d467f5b9de66" providerId="AD" clId="Web-{F94A4762-D9FA-901D-9B70-C5D3A3419E2D}" dt="2024-04-30T07:47:41.564" v="78" actId="20577"/>
          <ac:spMkLst>
            <pc:docMk/>
            <pc:sldMk cId="30565796" sldId="602"/>
            <ac:spMk id="852" creationId="{00000000-0000-0000-0000-000000000000}"/>
          </ac:spMkLst>
        </pc:spChg>
      </pc:sldChg>
      <pc:sldChg chg="addSp delSp modSp">
        <pc:chgData name="Verbrugge Aline" userId="S::aline.verbrugge@vlaanderen.be::38e90b0a-c2da-403c-be89-d467f5b9de66" providerId="AD" clId="Web-{F94A4762-D9FA-901D-9B70-C5D3A3419E2D}" dt="2024-04-30T07:47:21.798" v="73" actId="20577"/>
        <pc:sldMkLst>
          <pc:docMk/>
          <pc:sldMk cId="344751632" sldId="604"/>
        </pc:sldMkLst>
        <pc:spChg chg="add mod">
          <ac:chgData name="Verbrugge Aline" userId="S::aline.verbrugge@vlaanderen.be::38e90b0a-c2da-403c-be89-d467f5b9de66" providerId="AD" clId="Web-{F94A4762-D9FA-901D-9B70-C5D3A3419E2D}" dt="2024-04-30T07:47:21.798" v="73" actId="20577"/>
          <ac:spMkLst>
            <pc:docMk/>
            <pc:sldMk cId="344751632" sldId="604"/>
            <ac:spMk id="3" creationId="{2509A177-4766-6E9A-5054-3DBB72F1DFB2}"/>
          </ac:spMkLst>
        </pc:spChg>
        <pc:spChg chg="del mod">
          <ac:chgData name="Verbrugge Aline" userId="S::aline.verbrugge@vlaanderen.be::38e90b0a-c2da-403c-be89-d467f5b9de66" providerId="AD" clId="Web-{F94A4762-D9FA-901D-9B70-C5D3A3419E2D}" dt="2024-04-30T07:47:08.235" v="69"/>
          <ac:spMkLst>
            <pc:docMk/>
            <pc:sldMk cId="344751632" sldId="604"/>
            <ac:spMk id="9" creationId="{1F279F0D-7796-0B73-CB88-BABCC4871E34}"/>
          </ac:spMkLst>
        </pc:spChg>
      </pc:sldChg>
      <pc:sldChg chg="modSp new mod setBg">
        <pc:chgData name="Verbrugge Aline" userId="S::aline.verbrugge@vlaanderen.be::38e90b0a-c2da-403c-be89-d467f5b9de66" providerId="AD" clId="Web-{F94A4762-D9FA-901D-9B70-C5D3A3419E2D}" dt="2024-04-30T07:28:15.516" v="17" actId="20577"/>
        <pc:sldMkLst>
          <pc:docMk/>
          <pc:sldMk cId="736149864" sldId="609"/>
        </pc:sldMkLst>
        <pc:spChg chg="mod">
          <ac:chgData name="Verbrugge Aline" userId="S::aline.verbrugge@vlaanderen.be::38e90b0a-c2da-403c-be89-d467f5b9de66" providerId="AD" clId="Web-{F94A4762-D9FA-901D-9B70-C5D3A3419E2D}" dt="2024-04-30T07:28:15.516" v="17" actId="20577"/>
          <ac:spMkLst>
            <pc:docMk/>
            <pc:sldMk cId="736149864" sldId="609"/>
            <ac:spMk id="2" creationId="{BBDF46C4-A528-CC77-56DF-C990E0F82A37}"/>
          </ac:spMkLst>
        </pc:spChg>
      </pc:sldChg>
      <pc:sldChg chg="addSp delSp modSp add">
        <pc:chgData name="Verbrugge Aline" userId="S::aline.verbrugge@vlaanderen.be::38e90b0a-c2da-403c-be89-d467f5b9de66" providerId="AD" clId="Web-{F94A4762-D9FA-901D-9B70-C5D3A3419E2D}" dt="2024-04-30T07:55:35.343" v="177" actId="1076"/>
        <pc:sldMkLst>
          <pc:docMk/>
          <pc:sldMk cId="1973381885" sldId="610"/>
        </pc:sldMkLst>
        <pc:spChg chg="add mod ord">
          <ac:chgData name="Verbrugge Aline" userId="S::aline.verbrugge@vlaanderen.be::38e90b0a-c2da-403c-be89-d467f5b9de66" providerId="AD" clId="Web-{F94A4762-D9FA-901D-9B70-C5D3A3419E2D}" dt="2024-04-30T07:49:02.067" v="86" actId="1076"/>
          <ac:spMkLst>
            <pc:docMk/>
            <pc:sldMk cId="1973381885" sldId="610"/>
            <ac:spMk id="10" creationId="{590F95C0-67BB-C467-B708-89FAE6F0A7F5}"/>
          </ac:spMkLst>
        </pc:spChg>
        <pc:spChg chg="add mod ord">
          <ac:chgData name="Verbrugge Aline" userId="S::aline.verbrugge@vlaanderen.be::38e90b0a-c2da-403c-be89-d467f5b9de66" providerId="AD" clId="Web-{F94A4762-D9FA-901D-9B70-C5D3A3419E2D}" dt="2024-04-30T07:49:14.880" v="89"/>
          <ac:spMkLst>
            <pc:docMk/>
            <pc:sldMk cId="1973381885" sldId="610"/>
            <ac:spMk id="11" creationId="{4990260E-ADB2-4FC4-C3A3-27EAF22CD7E9}"/>
          </ac:spMkLst>
        </pc:spChg>
        <pc:spChg chg="add mod">
          <ac:chgData name="Verbrugge Aline" userId="S::aline.verbrugge@vlaanderen.be::38e90b0a-c2da-403c-be89-d467f5b9de66" providerId="AD" clId="Web-{F94A4762-D9FA-901D-9B70-C5D3A3419E2D}" dt="2024-04-30T07:55:19.546" v="175" actId="1076"/>
          <ac:spMkLst>
            <pc:docMk/>
            <pc:sldMk cId="1973381885" sldId="610"/>
            <ac:spMk id="13" creationId="{614422C7-6DF2-3C4D-F228-F19A9B4117AD}"/>
          </ac:spMkLst>
        </pc:spChg>
        <pc:spChg chg="mod">
          <ac:chgData name="Verbrugge Aline" userId="S::aline.verbrugge@vlaanderen.be::38e90b0a-c2da-403c-be89-d467f5b9de66" providerId="AD" clId="Web-{F94A4762-D9FA-901D-9B70-C5D3A3419E2D}" dt="2024-04-30T07:46:54.094" v="67" actId="20577"/>
          <ac:spMkLst>
            <pc:docMk/>
            <pc:sldMk cId="1973381885" sldId="610"/>
            <ac:spMk id="437" creationId="{00000000-0000-0000-0000-000000000000}"/>
          </ac:spMkLst>
        </pc:spChg>
        <pc:spChg chg="mod">
          <ac:chgData name="Verbrugge Aline" userId="S::aline.verbrugge@vlaanderen.be::38e90b0a-c2da-403c-be89-d467f5b9de66" providerId="AD" clId="Web-{F94A4762-D9FA-901D-9B70-C5D3A3419E2D}" dt="2024-04-30T07:45:56.061" v="57" actId="1076"/>
          <ac:spMkLst>
            <pc:docMk/>
            <pc:sldMk cId="1973381885" sldId="610"/>
            <ac:spMk id="438" creationId="{00000000-0000-0000-0000-000000000000}"/>
          </ac:spMkLst>
        </pc:spChg>
        <pc:spChg chg="mod">
          <ac:chgData name="Verbrugge Aline" userId="S::aline.verbrugge@vlaanderen.be::38e90b0a-c2da-403c-be89-d467f5b9de66" providerId="AD" clId="Web-{F94A4762-D9FA-901D-9B70-C5D3A3419E2D}" dt="2024-04-30T07:48:17.097" v="82" actId="1076"/>
          <ac:spMkLst>
            <pc:docMk/>
            <pc:sldMk cId="1973381885" sldId="610"/>
            <ac:spMk id="439" creationId="{00000000-0000-0000-0000-000000000000}"/>
          </ac:spMkLst>
        </pc:spChg>
        <pc:picChg chg="del">
          <ac:chgData name="Verbrugge Aline" userId="S::aline.verbrugge@vlaanderen.be::38e90b0a-c2da-403c-be89-d467f5b9de66" providerId="AD" clId="Web-{F94A4762-D9FA-901D-9B70-C5D3A3419E2D}" dt="2024-04-30T07:41:52.570" v="19"/>
          <ac:picMkLst>
            <pc:docMk/>
            <pc:sldMk cId="1973381885" sldId="610"/>
            <ac:picMk id="2" creationId="{DB5D068D-DDFA-2E27-3A39-3F6F9B5B30A3}"/>
          </ac:picMkLst>
        </pc:picChg>
        <pc:picChg chg="del">
          <ac:chgData name="Verbrugge Aline" userId="S::aline.verbrugge@vlaanderen.be::38e90b0a-c2da-403c-be89-d467f5b9de66" providerId="AD" clId="Web-{F94A4762-D9FA-901D-9B70-C5D3A3419E2D}" dt="2024-04-30T07:41:54.023" v="20"/>
          <ac:picMkLst>
            <pc:docMk/>
            <pc:sldMk cId="1973381885" sldId="610"/>
            <ac:picMk id="3" creationId="{98F6A52D-EA96-D9E1-717F-149E048E509A}"/>
          </ac:picMkLst>
        </pc:picChg>
        <pc:picChg chg="del">
          <ac:chgData name="Verbrugge Aline" userId="S::aline.verbrugge@vlaanderen.be::38e90b0a-c2da-403c-be89-d467f5b9de66" providerId="AD" clId="Web-{F94A4762-D9FA-901D-9B70-C5D3A3419E2D}" dt="2024-04-30T07:41:56.070" v="21"/>
          <ac:picMkLst>
            <pc:docMk/>
            <pc:sldMk cId="1973381885" sldId="610"/>
            <ac:picMk id="4" creationId="{F56292BE-CDBF-1555-31F5-1BA477FDAD25}"/>
          </ac:picMkLst>
        </pc:picChg>
        <pc:picChg chg="add del mod">
          <ac:chgData name="Verbrugge Aline" userId="S::aline.verbrugge@vlaanderen.be::38e90b0a-c2da-403c-be89-d467f5b9de66" providerId="AD" clId="Web-{F94A4762-D9FA-901D-9B70-C5D3A3419E2D}" dt="2024-04-30T07:43:11.588" v="38"/>
          <ac:picMkLst>
            <pc:docMk/>
            <pc:sldMk cId="1973381885" sldId="610"/>
            <ac:picMk id="6" creationId="{EE7389DA-F0FE-27A4-5163-1827F6045834}"/>
          </ac:picMkLst>
        </pc:picChg>
        <pc:picChg chg="add del mod">
          <ac:chgData name="Verbrugge Aline" userId="S::aline.verbrugge@vlaanderen.be::38e90b0a-c2da-403c-be89-d467f5b9de66" providerId="AD" clId="Web-{F94A4762-D9FA-901D-9B70-C5D3A3419E2D}" dt="2024-04-30T07:43:09.651" v="37"/>
          <ac:picMkLst>
            <pc:docMk/>
            <pc:sldMk cId="1973381885" sldId="610"/>
            <ac:picMk id="8" creationId="{AF762A07-DC5E-DF2F-8275-E253565EEB65}"/>
          </ac:picMkLst>
        </pc:picChg>
        <pc:picChg chg="add mod">
          <ac:chgData name="Verbrugge Aline" userId="S::aline.verbrugge@vlaanderen.be::38e90b0a-c2da-403c-be89-d467f5b9de66" providerId="AD" clId="Web-{F94A4762-D9FA-901D-9B70-C5D3A3419E2D}" dt="2024-04-30T07:47:50.299" v="79" actId="1076"/>
          <ac:picMkLst>
            <pc:docMk/>
            <pc:sldMk cId="1973381885" sldId="610"/>
            <ac:picMk id="9" creationId="{E374FE36-6FE0-8B03-0366-FDBA0FDB9155}"/>
          </ac:picMkLst>
        </pc:picChg>
        <pc:picChg chg="add del mod">
          <ac:chgData name="Verbrugge Aline" userId="S::aline.verbrugge@vlaanderen.be::38e90b0a-c2da-403c-be89-d467f5b9de66" providerId="AD" clId="Web-{F94A4762-D9FA-901D-9B70-C5D3A3419E2D}" dt="2024-04-30T07:54:19.326" v="166"/>
          <ac:picMkLst>
            <pc:docMk/>
            <pc:sldMk cId="1973381885" sldId="610"/>
            <ac:picMk id="14" creationId="{08F98F22-1E8F-9F1B-4880-D1D9F89A27A4}"/>
          </ac:picMkLst>
        </pc:picChg>
        <pc:picChg chg="add mod">
          <ac:chgData name="Verbrugge Aline" userId="S::aline.verbrugge@vlaanderen.be::38e90b0a-c2da-403c-be89-d467f5b9de66" providerId="AD" clId="Web-{F94A4762-D9FA-901D-9B70-C5D3A3419E2D}" dt="2024-04-30T07:55:35.343" v="177" actId="1076"/>
          <ac:picMkLst>
            <pc:docMk/>
            <pc:sldMk cId="1973381885" sldId="610"/>
            <ac:picMk id="15" creationId="{421F00A4-E314-D633-F044-91B3D4C83113}"/>
          </ac:picMkLst>
        </pc:picChg>
        <pc:picChg chg="del">
          <ac:chgData name="Verbrugge Aline" userId="S::aline.verbrugge@vlaanderen.be::38e90b0a-c2da-403c-be89-d467f5b9de66" providerId="AD" clId="Web-{F94A4762-D9FA-901D-9B70-C5D3A3419E2D}" dt="2024-04-30T07:43:34.917" v="39"/>
          <ac:picMkLst>
            <pc:docMk/>
            <pc:sldMk cId="1973381885" sldId="610"/>
            <ac:picMk id="440" creationId="{00000000-0000-0000-0000-000000000000}"/>
          </ac:picMkLst>
        </pc:picChg>
        <pc:picChg chg="mod">
          <ac:chgData name="Verbrugge Aline" userId="S::aline.verbrugge@vlaanderen.be::38e90b0a-c2da-403c-be89-d467f5b9de66" providerId="AD" clId="Web-{F94A4762-D9FA-901D-9B70-C5D3A3419E2D}" dt="2024-04-30T07:48:06.268" v="80" actId="1076"/>
          <ac:picMkLst>
            <pc:docMk/>
            <pc:sldMk cId="1973381885" sldId="610"/>
            <ac:picMk id="441" creationId="{00000000-0000-0000-0000-000000000000}"/>
          </ac:picMkLst>
        </pc:picChg>
      </pc:sldChg>
      <pc:sldChg chg="modSp add">
        <pc:chgData name="Verbrugge Aline" userId="S::aline.verbrugge@vlaanderen.be::38e90b0a-c2da-403c-be89-d467f5b9de66" providerId="AD" clId="Web-{F94A4762-D9FA-901D-9B70-C5D3A3419E2D}" dt="2024-04-30T07:57:11.721" v="216" actId="20577"/>
        <pc:sldMkLst>
          <pc:docMk/>
          <pc:sldMk cId="2450691592" sldId="611"/>
        </pc:sldMkLst>
        <pc:spChg chg="mod">
          <ac:chgData name="Verbrugge Aline" userId="S::aline.verbrugge@vlaanderen.be::38e90b0a-c2da-403c-be89-d467f5b9de66" providerId="AD" clId="Web-{F94A4762-D9FA-901D-9B70-C5D3A3419E2D}" dt="2024-04-30T07:57:11.721" v="216" actId="20577"/>
          <ac:spMkLst>
            <pc:docMk/>
            <pc:sldMk cId="2450691592" sldId="611"/>
            <ac:spMk id="772" creationId="{00000000-0000-0000-0000-000000000000}"/>
          </ac:spMkLst>
        </pc:spChg>
      </pc:sldChg>
      <pc:sldChg chg="add">
        <pc:chgData name="Verbrugge Aline" userId="S::aline.verbrugge@vlaanderen.be::38e90b0a-c2da-403c-be89-d467f5b9de66" providerId="AD" clId="Web-{F94A4762-D9FA-901D-9B70-C5D3A3419E2D}" dt="2024-04-30T07:56:47.267" v="179"/>
        <pc:sldMkLst>
          <pc:docMk/>
          <pc:sldMk cId="1195334597" sldId="612"/>
        </pc:sldMkLst>
      </pc:sldChg>
      <pc:sldChg chg="add">
        <pc:chgData name="Verbrugge Aline" userId="S::aline.verbrugge@vlaanderen.be::38e90b0a-c2da-403c-be89-d467f5b9de66" providerId="AD" clId="Web-{F94A4762-D9FA-901D-9B70-C5D3A3419E2D}" dt="2024-04-30T07:56:47.299" v="180"/>
        <pc:sldMkLst>
          <pc:docMk/>
          <pc:sldMk cId="2390075674" sldId="613"/>
        </pc:sldMkLst>
      </pc:sldChg>
      <pc:sldChg chg="add">
        <pc:chgData name="Verbrugge Aline" userId="S::aline.verbrugge@vlaanderen.be::38e90b0a-c2da-403c-be89-d467f5b9de66" providerId="AD" clId="Web-{F94A4762-D9FA-901D-9B70-C5D3A3419E2D}" dt="2024-04-30T07:56:47.314" v="181"/>
        <pc:sldMkLst>
          <pc:docMk/>
          <pc:sldMk cId="2106662903" sldId="614"/>
        </pc:sldMkLst>
      </pc:sldChg>
      <pc:sldChg chg="add">
        <pc:chgData name="Verbrugge Aline" userId="S::aline.verbrugge@vlaanderen.be::38e90b0a-c2da-403c-be89-d467f5b9de66" providerId="AD" clId="Web-{F94A4762-D9FA-901D-9B70-C5D3A3419E2D}" dt="2024-04-30T07:56:47.330" v="182"/>
        <pc:sldMkLst>
          <pc:docMk/>
          <pc:sldMk cId="1926147486" sldId="615"/>
        </pc:sldMkLst>
      </pc:sldChg>
      <pc:sldChg chg="add">
        <pc:chgData name="Verbrugge Aline" userId="S::aline.verbrugge@vlaanderen.be::38e90b0a-c2da-403c-be89-d467f5b9de66" providerId="AD" clId="Web-{F94A4762-D9FA-901D-9B70-C5D3A3419E2D}" dt="2024-04-30T07:56:47.361" v="183"/>
        <pc:sldMkLst>
          <pc:docMk/>
          <pc:sldMk cId="3060534109" sldId="616"/>
        </pc:sldMkLst>
      </pc:sldChg>
      <pc:sldChg chg="add">
        <pc:chgData name="Verbrugge Aline" userId="S::aline.verbrugge@vlaanderen.be::38e90b0a-c2da-403c-be89-d467f5b9de66" providerId="AD" clId="Web-{F94A4762-D9FA-901D-9B70-C5D3A3419E2D}" dt="2024-04-30T07:56:47.377" v="184"/>
        <pc:sldMkLst>
          <pc:docMk/>
          <pc:sldMk cId="2612425025" sldId="617"/>
        </pc:sldMkLst>
      </pc:sldChg>
      <pc:sldChg chg="add">
        <pc:chgData name="Verbrugge Aline" userId="S::aline.verbrugge@vlaanderen.be::38e90b0a-c2da-403c-be89-d467f5b9de66" providerId="AD" clId="Web-{F94A4762-D9FA-901D-9B70-C5D3A3419E2D}" dt="2024-04-30T07:56:47.408" v="185"/>
        <pc:sldMkLst>
          <pc:docMk/>
          <pc:sldMk cId="1986380122" sldId="618"/>
        </pc:sldMkLst>
      </pc:sldChg>
      <pc:sldChg chg="add">
        <pc:chgData name="Verbrugge Aline" userId="S::aline.verbrugge@vlaanderen.be::38e90b0a-c2da-403c-be89-d467f5b9de66" providerId="AD" clId="Web-{F94A4762-D9FA-901D-9B70-C5D3A3419E2D}" dt="2024-04-30T07:56:47.439" v="186"/>
        <pc:sldMkLst>
          <pc:docMk/>
          <pc:sldMk cId="3544824233" sldId="619"/>
        </pc:sldMkLst>
      </pc:sldChg>
      <pc:sldChg chg="add">
        <pc:chgData name="Verbrugge Aline" userId="S::aline.verbrugge@vlaanderen.be::38e90b0a-c2da-403c-be89-d467f5b9de66" providerId="AD" clId="Web-{F94A4762-D9FA-901D-9B70-C5D3A3419E2D}" dt="2024-04-30T07:56:47.455" v="187"/>
        <pc:sldMkLst>
          <pc:docMk/>
          <pc:sldMk cId="1633659012" sldId="620"/>
        </pc:sldMkLst>
      </pc:sldChg>
      <pc:sldChg chg="add">
        <pc:chgData name="Verbrugge Aline" userId="S::aline.verbrugge@vlaanderen.be::38e90b0a-c2da-403c-be89-d467f5b9de66" providerId="AD" clId="Web-{F94A4762-D9FA-901D-9B70-C5D3A3419E2D}" dt="2024-04-30T07:56:47.470" v="188"/>
        <pc:sldMkLst>
          <pc:docMk/>
          <pc:sldMk cId="4172242509" sldId="621"/>
        </pc:sldMkLst>
      </pc:sldChg>
      <pc:sldChg chg="add">
        <pc:chgData name="Verbrugge Aline" userId="S::aline.verbrugge@vlaanderen.be::38e90b0a-c2da-403c-be89-d467f5b9de66" providerId="AD" clId="Web-{F94A4762-D9FA-901D-9B70-C5D3A3419E2D}" dt="2024-04-30T07:56:47.502" v="189"/>
        <pc:sldMkLst>
          <pc:docMk/>
          <pc:sldMk cId="2057651812" sldId="622"/>
        </pc:sldMkLst>
      </pc:sldChg>
      <pc:sldChg chg="add">
        <pc:chgData name="Verbrugge Aline" userId="S::aline.verbrugge@vlaanderen.be::38e90b0a-c2da-403c-be89-d467f5b9de66" providerId="AD" clId="Web-{F94A4762-D9FA-901D-9B70-C5D3A3419E2D}" dt="2024-04-30T07:56:47.517" v="190"/>
        <pc:sldMkLst>
          <pc:docMk/>
          <pc:sldMk cId="2614740733" sldId="623"/>
        </pc:sldMkLst>
      </pc:sldChg>
      <pc:sldChg chg="add">
        <pc:chgData name="Verbrugge Aline" userId="S::aline.verbrugge@vlaanderen.be::38e90b0a-c2da-403c-be89-d467f5b9de66" providerId="AD" clId="Web-{F94A4762-D9FA-901D-9B70-C5D3A3419E2D}" dt="2024-04-30T07:56:47.549" v="191"/>
        <pc:sldMkLst>
          <pc:docMk/>
          <pc:sldMk cId="3949063794" sldId="624"/>
        </pc:sldMkLst>
      </pc:sldChg>
      <pc:sldChg chg="add">
        <pc:chgData name="Verbrugge Aline" userId="S::aline.verbrugge@vlaanderen.be::38e90b0a-c2da-403c-be89-d467f5b9de66" providerId="AD" clId="Web-{F94A4762-D9FA-901D-9B70-C5D3A3419E2D}" dt="2024-04-30T07:56:47.564" v="192"/>
        <pc:sldMkLst>
          <pc:docMk/>
          <pc:sldMk cId="899715223" sldId="625"/>
        </pc:sldMkLst>
      </pc:sldChg>
      <pc:sldChg chg="add">
        <pc:chgData name="Verbrugge Aline" userId="S::aline.verbrugge@vlaanderen.be::38e90b0a-c2da-403c-be89-d467f5b9de66" providerId="AD" clId="Web-{F94A4762-D9FA-901D-9B70-C5D3A3419E2D}" dt="2024-04-30T07:56:47.580" v="193"/>
        <pc:sldMkLst>
          <pc:docMk/>
          <pc:sldMk cId="3805780013" sldId="626"/>
        </pc:sldMkLst>
      </pc:sldChg>
      <pc:sldChg chg="add">
        <pc:chgData name="Verbrugge Aline" userId="S::aline.verbrugge@vlaanderen.be::38e90b0a-c2da-403c-be89-d467f5b9de66" providerId="AD" clId="Web-{F94A4762-D9FA-901D-9B70-C5D3A3419E2D}" dt="2024-04-30T07:56:47.595" v="194"/>
        <pc:sldMkLst>
          <pc:docMk/>
          <pc:sldMk cId="1099038040" sldId="627"/>
        </pc:sldMkLst>
      </pc:sldChg>
      <pc:sldChg chg="add">
        <pc:chgData name="Verbrugge Aline" userId="S::aline.verbrugge@vlaanderen.be::38e90b0a-c2da-403c-be89-d467f5b9de66" providerId="AD" clId="Web-{F94A4762-D9FA-901D-9B70-C5D3A3419E2D}" dt="2024-04-30T07:56:47.611" v="195"/>
        <pc:sldMkLst>
          <pc:docMk/>
          <pc:sldMk cId="661591368" sldId="628"/>
        </pc:sldMkLst>
      </pc:sldChg>
      <pc:sldChg chg="add">
        <pc:chgData name="Verbrugge Aline" userId="S::aline.verbrugge@vlaanderen.be::38e90b0a-c2da-403c-be89-d467f5b9de66" providerId="AD" clId="Web-{F94A4762-D9FA-901D-9B70-C5D3A3419E2D}" dt="2024-04-30T07:56:47.627" v="196"/>
        <pc:sldMkLst>
          <pc:docMk/>
          <pc:sldMk cId="753172859" sldId="629"/>
        </pc:sldMkLst>
      </pc:sldChg>
      <pc:sldChg chg="add">
        <pc:chgData name="Verbrugge Aline" userId="S::aline.verbrugge@vlaanderen.be::38e90b0a-c2da-403c-be89-d467f5b9de66" providerId="AD" clId="Web-{F94A4762-D9FA-901D-9B70-C5D3A3419E2D}" dt="2024-04-30T07:56:47.658" v="197"/>
        <pc:sldMkLst>
          <pc:docMk/>
          <pc:sldMk cId="114655545" sldId="630"/>
        </pc:sldMkLst>
      </pc:sldChg>
      <pc:sldChg chg="add">
        <pc:chgData name="Verbrugge Aline" userId="S::aline.verbrugge@vlaanderen.be::38e90b0a-c2da-403c-be89-d467f5b9de66" providerId="AD" clId="Web-{F94A4762-D9FA-901D-9B70-C5D3A3419E2D}" dt="2024-04-30T07:56:47.674" v="198"/>
        <pc:sldMkLst>
          <pc:docMk/>
          <pc:sldMk cId="986003978" sldId="631"/>
        </pc:sldMkLst>
      </pc:sldChg>
      <pc:sldChg chg="add">
        <pc:chgData name="Verbrugge Aline" userId="S::aline.verbrugge@vlaanderen.be::38e90b0a-c2da-403c-be89-d467f5b9de66" providerId="AD" clId="Web-{F94A4762-D9FA-901D-9B70-C5D3A3419E2D}" dt="2024-04-30T07:56:47.689" v="199"/>
        <pc:sldMkLst>
          <pc:docMk/>
          <pc:sldMk cId="233564659" sldId="632"/>
        </pc:sldMkLst>
      </pc:sldChg>
      <pc:sldChg chg="add">
        <pc:chgData name="Verbrugge Aline" userId="S::aline.verbrugge@vlaanderen.be::38e90b0a-c2da-403c-be89-d467f5b9de66" providerId="AD" clId="Web-{F94A4762-D9FA-901D-9B70-C5D3A3419E2D}" dt="2024-04-30T07:56:47.705" v="200"/>
        <pc:sldMkLst>
          <pc:docMk/>
          <pc:sldMk cId="4087458013" sldId="633"/>
        </pc:sldMkLst>
      </pc:sldChg>
      <pc:sldChg chg="add">
        <pc:chgData name="Verbrugge Aline" userId="S::aline.verbrugge@vlaanderen.be::38e90b0a-c2da-403c-be89-d467f5b9de66" providerId="AD" clId="Web-{F94A4762-D9FA-901D-9B70-C5D3A3419E2D}" dt="2024-04-30T07:56:47.721" v="201"/>
        <pc:sldMkLst>
          <pc:docMk/>
          <pc:sldMk cId="463813578" sldId="634"/>
        </pc:sldMkLst>
      </pc:sldChg>
      <pc:sldChg chg="add">
        <pc:chgData name="Verbrugge Aline" userId="S::aline.verbrugge@vlaanderen.be::38e90b0a-c2da-403c-be89-d467f5b9de66" providerId="AD" clId="Web-{F94A4762-D9FA-901D-9B70-C5D3A3419E2D}" dt="2024-04-30T07:56:47.736" v="202"/>
        <pc:sldMkLst>
          <pc:docMk/>
          <pc:sldMk cId="3238562579" sldId="635"/>
        </pc:sldMkLst>
      </pc:sldChg>
    </pc:docChg>
  </pc:docChgLst>
  <pc:docChgLst>
    <pc:chgData name="Verbrugge Aline" userId="S::aline.verbrugge@vlaanderen.be::38e90b0a-c2da-403c-be89-d467f5b9de66" providerId="AD" clId="Web-{304001B4-5FF4-8F30-4FC2-78AFC5830859}"/>
    <pc:docChg chg="addSld modSld sldOrd">
      <pc:chgData name="Verbrugge Aline" userId="S::aline.verbrugge@vlaanderen.be::38e90b0a-c2da-403c-be89-d467f5b9de66" providerId="AD" clId="Web-{304001B4-5FF4-8F30-4FC2-78AFC5830859}" dt="2024-04-30T09:01:42.427" v="4"/>
      <pc:docMkLst>
        <pc:docMk/>
      </pc:docMkLst>
      <pc:sldChg chg="addCm">
        <pc:chgData name="Verbrugge Aline" userId="S::aline.verbrugge@vlaanderen.be::38e90b0a-c2da-403c-be89-d467f5b9de66" providerId="AD" clId="Web-{304001B4-5FF4-8F30-4FC2-78AFC5830859}" dt="2024-04-30T09:00:58.332" v="0"/>
        <pc:sldMkLst>
          <pc:docMk/>
          <pc:sldMk cId="0" sldId="261"/>
        </pc:sldMkLst>
      </pc:sldChg>
      <pc:sldChg chg="delSp modSp add ord replId">
        <pc:chgData name="Verbrugge Aline" userId="S::aline.verbrugge@vlaanderen.be::38e90b0a-c2da-403c-be89-d467f5b9de66" providerId="AD" clId="Web-{304001B4-5FF4-8F30-4FC2-78AFC5830859}" dt="2024-04-30T09:01:42.427" v="4"/>
        <pc:sldMkLst>
          <pc:docMk/>
          <pc:sldMk cId="2087741109" sldId="636"/>
        </pc:sldMkLst>
        <pc:spChg chg="del mod">
          <ac:chgData name="Verbrugge Aline" userId="S::aline.verbrugge@vlaanderen.be::38e90b0a-c2da-403c-be89-d467f5b9de66" providerId="AD" clId="Web-{304001B4-5FF4-8F30-4FC2-78AFC5830859}" dt="2024-04-30T09:01:42.427" v="4"/>
          <ac:spMkLst>
            <pc:docMk/>
            <pc:sldMk cId="2087741109" sldId="636"/>
            <ac:spMk id="411" creationId="{00000000-0000-0000-0000-000000000000}"/>
          </ac:spMkLst>
        </pc:spChg>
      </pc:sldChg>
    </pc:docChg>
  </pc:docChgLst>
  <pc:docChgLst>
    <pc:chgData name="de Vleeschauwer Els" userId="S::els.devleeschauwer@vlaanderen.be::2d321c84-e993-4a42-9a87-c8a01c2ae84c" providerId="AD" clId="Web-{2744AF2D-FE7C-2843-966D-3019E041EBE8}"/>
    <pc:docChg chg="modSld">
      <pc:chgData name="de Vleeschauwer Els" userId="S::els.devleeschauwer@vlaanderen.be::2d321c84-e993-4a42-9a87-c8a01c2ae84c" providerId="AD" clId="Web-{2744AF2D-FE7C-2843-966D-3019E041EBE8}" dt="2024-05-08T11:59:40.100" v="11" actId="1076"/>
      <pc:docMkLst>
        <pc:docMk/>
      </pc:docMkLst>
      <pc:sldChg chg="addSp delSp modSp">
        <pc:chgData name="de Vleeschauwer Els" userId="S::els.devleeschauwer@vlaanderen.be::2d321c84-e993-4a42-9a87-c8a01c2ae84c" providerId="AD" clId="Web-{2744AF2D-FE7C-2843-966D-3019E041EBE8}" dt="2024-05-08T11:58:29.051" v="8" actId="14100"/>
        <pc:sldMkLst>
          <pc:docMk/>
          <pc:sldMk cId="1154400646" sldId="656"/>
        </pc:sldMkLst>
        <pc:spChg chg="mod">
          <ac:chgData name="de Vleeschauwer Els" userId="S::els.devleeschauwer@vlaanderen.be::2d321c84-e993-4a42-9a87-c8a01c2ae84c" providerId="AD" clId="Web-{2744AF2D-FE7C-2843-966D-3019E041EBE8}" dt="2024-05-08T11:58:19.535" v="7" actId="1076"/>
          <ac:spMkLst>
            <pc:docMk/>
            <pc:sldMk cId="1154400646" sldId="656"/>
            <ac:spMk id="20" creationId="{F3DA26FC-BD70-9EDF-97FD-43DF38057935}"/>
          </ac:spMkLst>
        </pc:spChg>
        <pc:picChg chg="add mod ord">
          <ac:chgData name="de Vleeschauwer Els" userId="S::els.devleeschauwer@vlaanderen.be::2d321c84-e993-4a42-9a87-c8a01c2ae84c" providerId="AD" clId="Web-{2744AF2D-FE7C-2843-966D-3019E041EBE8}" dt="2024-05-08T11:58:29.051" v="8" actId="14100"/>
          <ac:picMkLst>
            <pc:docMk/>
            <pc:sldMk cId="1154400646" sldId="656"/>
            <ac:picMk id="2" creationId="{3E9466EE-DD8D-0A5D-4950-45A02E5F1414}"/>
          </ac:picMkLst>
        </pc:picChg>
        <pc:picChg chg="del">
          <ac:chgData name="de Vleeschauwer Els" userId="S::els.devleeschauwer@vlaanderen.be::2d321c84-e993-4a42-9a87-c8a01c2ae84c" providerId="AD" clId="Web-{2744AF2D-FE7C-2843-966D-3019E041EBE8}" dt="2024-05-08T11:40:10.550" v="0"/>
          <ac:picMkLst>
            <pc:docMk/>
            <pc:sldMk cId="1154400646" sldId="656"/>
            <ac:picMk id="5" creationId="{789ACEB0-D4E1-E0C5-DF1F-77D95C2C66A5}"/>
          </ac:picMkLst>
        </pc:picChg>
      </pc:sldChg>
      <pc:sldChg chg="addSp delSp modSp">
        <pc:chgData name="de Vleeschauwer Els" userId="S::els.devleeschauwer@vlaanderen.be::2d321c84-e993-4a42-9a87-c8a01c2ae84c" providerId="AD" clId="Web-{2744AF2D-FE7C-2843-966D-3019E041EBE8}" dt="2024-05-08T11:59:40.100" v="11" actId="1076"/>
        <pc:sldMkLst>
          <pc:docMk/>
          <pc:sldMk cId="1955800460" sldId="659"/>
        </pc:sldMkLst>
        <pc:picChg chg="del">
          <ac:chgData name="de Vleeschauwer Els" userId="S::els.devleeschauwer@vlaanderen.be::2d321c84-e993-4a42-9a87-c8a01c2ae84c" providerId="AD" clId="Web-{2744AF2D-FE7C-2843-966D-3019E041EBE8}" dt="2024-05-08T11:44:07.229" v="4"/>
          <ac:picMkLst>
            <pc:docMk/>
            <pc:sldMk cId="1955800460" sldId="659"/>
            <ac:picMk id="2" creationId="{8C357734-2D13-5E6C-7860-8D43E2797979}"/>
          </ac:picMkLst>
        </pc:picChg>
        <pc:picChg chg="add del mod">
          <ac:chgData name="de Vleeschauwer Els" userId="S::els.devleeschauwer@vlaanderen.be::2d321c84-e993-4a42-9a87-c8a01c2ae84c" providerId="AD" clId="Web-{2744AF2D-FE7C-2843-966D-3019E041EBE8}" dt="2024-05-08T11:58:48.270" v="9"/>
          <ac:picMkLst>
            <pc:docMk/>
            <pc:sldMk cId="1955800460" sldId="659"/>
            <ac:picMk id="3" creationId="{5FB0821B-5494-8968-DFD7-7954697B262B}"/>
          </ac:picMkLst>
        </pc:picChg>
        <pc:picChg chg="add mod">
          <ac:chgData name="de Vleeschauwer Els" userId="S::els.devleeschauwer@vlaanderen.be::2d321c84-e993-4a42-9a87-c8a01c2ae84c" providerId="AD" clId="Web-{2744AF2D-FE7C-2843-966D-3019E041EBE8}" dt="2024-05-08T11:59:40.100" v="11" actId="1076"/>
          <ac:picMkLst>
            <pc:docMk/>
            <pc:sldMk cId="1955800460" sldId="659"/>
            <ac:picMk id="5" creationId="{AD072A0F-3432-57A2-6E54-FE82CFD316E9}"/>
          </ac:picMkLst>
        </pc:picChg>
      </pc:sldChg>
    </pc:docChg>
  </pc:docChgLst>
  <pc:docChgLst>
    <pc:chgData name="de Vleeschauwer Els" userId="S::els.devleeschauwer@vlaanderen.be::2d321c84-e993-4a42-9a87-c8a01c2ae84c" providerId="AD" clId="Web-{F9936E07-85C0-8078-F77D-217D0F62AB8C}"/>
    <pc:docChg chg="addSld delSld modSld sldOrd">
      <pc:chgData name="de Vleeschauwer Els" userId="S::els.devleeschauwer@vlaanderen.be::2d321c84-e993-4a42-9a87-c8a01c2ae84c" providerId="AD" clId="Web-{F9936E07-85C0-8078-F77D-217D0F62AB8C}" dt="2024-05-10T04:36:55.169" v="638"/>
      <pc:docMkLst>
        <pc:docMk/>
      </pc:docMkLst>
      <pc:sldChg chg="addSp delSp modSp">
        <pc:chgData name="de Vleeschauwer Els" userId="S::els.devleeschauwer@vlaanderen.be::2d321c84-e993-4a42-9a87-c8a01c2ae84c" providerId="AD" clId="Web-{F9936E07-85C0-8078-F77D-217D0F62AB8C}" dt="2024-05-10T04:17:48.657" v="16" actId="14100"/>
        <pc:sldMkLst>
          <pc:docMk/>
          <pc:sldMk cId="2106235779" sldId="652"/>
        </pc:sldMkLst>
        <pc:spChg chg="mod">
          <ac:chgData name="de Vleeschauwer Els" userId="S::els.devleeschauwer@vlaanderen.be::2d321c84-e993-4a42-9a87-c8a01c2ae84c" providerId="AD" clId="Web-{F9936E07-85C0-8078-F77D-217D0F62AB8C}" dt="2024-05-10T04:17:48.657" v="16" actId="14100"/>
          <ac:spMkLst>
            <pc:docMk/>
            <pc:sldMk cId="2106235779" sldId="652"/>
            <ac:spMk id="3" creationId="{C19C735B-8AC6-C89D-AD4C-AAD86B4AEBE6}"/>
          </ac:spMkLst>
        </pc:spChg>
        <pc:picChg chg="add del mod ord">
          <ac:chgData name="de Vleeschauwer Els" userId="S::els.devleeschauwer@vlaanderen.be::2d321c84-e993-4a42-9a87-c8a01c2ae84c" providerId="AD" clId="Web-{F9936E07-85C0-8078-F77D-217D0F62AB8C}" dt="2024-05-10T04:17:30.156" v="12"/>
          <ac:picMkLst>
            <pc:docMk/>
            <pc:sldMk cId="2106235779" sldId="652"/>
            <ac:picMk id="2" creationId="{03211F39-05C0-AE6B-A5B5-3F0E07E69901}"/>
          </ac:picMkLst>
        </pc:picChg>
        <pc:picChg chg="add mod ord">
          <ac:chgData name="de Vleeschauwer Els" userId="S::els.devleeschauwer@vlaanderen.be::2d321c84-e993-4a42-9a87-c8a01c2ae84c" providerId="AD" clId="Web-{F9936E07-85C0-8078-F77D-217D0F62AB8C}" dt="2024-05-10T04:17:42.313" v="15" actId="14100"/>
          <ac:picMkLst>
            <pc:docMk/>
            <pc:sldMk cId="2106235779" sldId="652"/>
            <ac:picMk id="4" creationId="{4F492DB6-BDE9-341D-7420-C599A9BE4529}"/>
          </ac:picMkLst>
        </pc:picChg>
        <pc:picChg chg="del">
          <ac:chgData name="de Vleeschauwer Els" userId="S::els.devleeschauwer@vlaanderen.be::2d321c84-e993-4a42-9a87-c8a01c2ae84c" providerId="AD" clId="Web-{F9936E07-85C0-8078-F77D-217D0F62AB8C}" dt="2024-05-10T04:17:08.218" v="8"/>
          <ac:picMkLst>
            <pc:docMk/>
            <pc:sldMk cId="2106235779" sldId="652"/>
            <ac:picMk id="10" creationId="{86933A9C-5FF2-8852-2652-D993F38DFC2A}"/>
          </ac:picMkLst>
        </pc:picChg>
      </pc:sldChg>
      <pc:sldChg chg="del">
        <pc:chgData name="de Vleeschauwer Els" userId="S::els.devleeschauwer@vlaanderen.be::2d321c84-e993-4a42-9a87-c8a01c2ae84c" providerId="AD" clId="Web-{F9936E07-85C0-8078-F77D-217D0F62AB8C}" dt="2024-05-10T04:29:56.952" v="397"/>
        <pc:sldMkLst>
          <pc:docMk/>
          <pc:sldMk cId="113822318" sldId="653"/>
        </pc:sldMkLst>
      </pc:sldChg>
      <pc:sldChg chg="addSp delSp modSp">
        <pc:chgData name="de Vleeschauwer Els" userId="S::els.devleeschauwer@vlaanderen.be::2d321c84-e993-4a42-9a87-c8a01c2ae84c" providerId="AD" clId="Web-{F9936E07-85C0-8078-F77D-217D0F62AB8C}" dt="2024-05-10T04:12:58.194" v="7" actId="1076"/>
        <pc:sldMkLst>
          <pc:docMk/>
          <pc:sldMk cId="1154400646" sldId="656"/>
        </pc:sldMkLst>
        <pc:spChg chg="add del mod">
          <ac:chgData name="de Vleeschauwer Els" userId="S::els.devleeschauwer@vlaanderen.be::2d321c84-e993-4a42-9a87-c8a01c2ae84c" providerId="AD" clId="Web-{F9936E07-85C0-8078-F77D-217D0F62AB8C}" dt="2024-05-10T04:11:23.550" v="4"/>
          <ac:spMkLst>
            <pc:docMk/>
            <pc:sldMk cId="1154400646" sldId="656"/>
            <ac:spMk id="2" creationId="{A9202B13-DD5C-E074-63F3-9C4A0707FB9D}"/>
          </ac:spMkLst>
        </pc:spChg>
        <pc:picChg chg="add mod">
          <ac:chgData name="de Vleeschauwer Els" userId="S::els.devleeschauwer@vlaanderen.be::2d321c84-e993-4a42-9a87-c8a01c2ae84c" providerId="AD" clId="Web-{F9936E07-85C0-8078-F77D-217D0F62AB8C}" dt="2024-05-10T04:12:58.194" v="7" actId="1076"/>
          <ac:picMkLst>
            <pc:docMk/>
            <pc:sldMk cId="1154400646" sldId="656"/>
            <ac:picMk id="3" creationId="{0CEF9318-5A1C-A4EC-78D4-10FAF7394626}"/>
          </ac:picMkLst>
        </pc:picChg>
        <pc:picChg chg="del">
          <ac:chgData name="de Vleeschauwer Els" userId="S::els.devleeschauwer@vlaanderen.be::2d321c84-e993-4a42-9a87-c8a01c2ae84c" providerId="AD" clId="Web-{F9936E07-85C0-8078-F77D-217D0F62AB8C}" dt="2024-05-10T04:11:16.316" v="0"/>
          <ac:picMkLst>
            <pc:docMk/>
            <pc:sldMk cId="1154400646" sldId="656"/>
            <ac:picMk id="6" creationId="{A36443F8-FD88-9BA4-425E-CDB5D000C898}"/>
          </ac:picMkLst>
        </pc:picChg>
      </pc:sldChg>
      <pc:sldChg chg="addSp delSp modSp">
        <pc:chgData name="de Vleeschauwer Els" userId="S::els.devleeschauwer@vlaanderen.be::2d321c84-e993-4a42-9a87-c8a01c2ae84c" providerId="AD" clId="Web-{F9936E07-85C0-8078-F77D-217D0F62AB8C}" dt="2024-05-10T04:35:40.792" v="630" actId="14100"/>
        <pc:sldMkLst>
          <pc:docMk/>
          <pc:sldMk cId="1955800460" sldId="659"/>
        </pc:sldMkLst>
        <pc:picChg chg="add mod ord">
          <ac:chgData name="de Vleeschauwer Els" userId="S::els.devleeschauwer@vlaanderen.be::2d321c84-e993-4a42-9a87-c8a01c2ae84c" providerId="AD" clId="Web-{F9936E07-85C0-8078-F77D-217D0F62AB8C}" dt="2024-05-10T04:35:40.792" v="630" actId="14100"/>
          <ac:picMkLst>
            <pc:docMk/>
            <pc:sldMk cId="1955800460" sldId="659"/>
            <ac:picMk id="2" creationId="{2D93B138-56B9-0D4E-57F1-B6B6DDFE42AE}"/>
          </ac:picMkLst>
        </pc:picChg>
        <pc:picChg chg="del">
          <ac:chgData name="de Vleeschauwer Els" userId="S::els.devleeschauwer@vlaanderen.be::2d321c84-e993-4a42-9a87-c8a01c2ae84c" providerId="AD" clId="Web-{F9936E07-85C0-8078-F77D-217D0F62AB8C}" dt="2024-05-10T04:35:20.026" v="626"/>
          <ac:picMkLst>
            <pc:docMk/>
            <pc:sldMk cId="1955800460" sldId="659"/>
            <ac:picMk id="5" creationId="{B256E68C-ABED-B5BA-5B00-A62D0FC677DF}"/>
          </ac:picMkLst>
        </pc:picChg>
      </pc:sldChg>
      <pc:sldChg chg="addSp delSp modSp">
        <pc:chgData name="de Vleeschauwer Els" userId="S::els.devleeschauwer@vlaanderen.be::2d321c84-e993-4a42-9a87-c8a01c2ae84c" providerId="AD" clId="Web-{F9936E07-85C0-8078-F77D-217D0F62AB8C}" dt="2024-05-10T04:24:11.015" v="32" actId="1076"/>
        <pc:sldMkLst>
          <pc:docMk/>
          <pc:sldMk cId="3077126981" sldId="662"/>
        </pc:sldMkLst>
        <pc:picChg chg="add mod">
          <ac:chgData name="de Vleeschauwer Els" userId="S::els.devleeschauwer@vlaanderen.be::2d321c84-e993-4a42-9a87-c8a01c2ae84c" providerId="AD" clId="Web-{F9936E07-85C0-8078-F77D-217D0F62AB8C}" dt="2024-05-10T04:24:11.015" v="32" actId="1076"/>
          <ac:picMkLst>
            <pc:docMk/>
            <pc:sldMk cId="3077126981" sldId="662"/>
            <ac:picMk id="4" creationId="{91035ED5-62ED-7756-15FE-380C0D0462E4}"/>
          </ac:picMkLst>
        </pc:picChg>
        <pc:picChg chg="del">
          <ac:chgData name="de Vleeschauwer Els" userId="S::els.devleeschauwer@vlaanderen.be::2d321c84-e993-4a42-9a87-c8a01c2ae84c" providerId="AD" clId="Web-{F9936E07-85C0-8078-F77D-217D0F62AB8C}" dt="2024-05-10T04:24:01.218" v="29"/>
          <ac:picMkLst>
            <pc:docMk/>
            <pc:sldMk cId="3077126981" sldId="662"/>
            <ac:picMk id="7" creationId="{E6DBDC5B-5182-A37A-EC4D-414754290FAD}"/>
          </ac:picMkLst>
        </pc:picChg>
      </pc:sldChg>
      <pc:sldChg chg="addSp delSp modSp">
        <pc:chgData name="de Vleeschauwer Els" userId="S::els.devleeschauwer@vlaanderen.be::2d321c84-e993-4a42-9a87-c8a01c2ae84c" providerId="AD" clId="Web-{F9936E07-85C0-8078-F77D-217D0F62AB8C}" dt="2024-05-10T04:22:49.620" v="28" actId="14100"/>
        <pc:sldMkLst>
          <pc:docMk/>
          <pc:sldMk cId="3873445177" sldId="665"/>
        </pc:sldMkLst>
        <pc:picChg chg="add mod ord">
          <ac:chgData name="de Vleeschauwer Els" userId="S::els.devleeschauwer@vlaanderen.be::2d321c84-e993-4a42-9a87-c8a01c2ae84c" providerId="AD" clId="Web-{F9936E07-85C0-8078-F77D-217D0F62AB8C}" dt="2024-05-10T04:22:49.620" v="28" actId="14100"/>
          <ac:picMkLst>
            <pc:docMk/>
            <pc:sldMk cId="3873445177" sldId="665"/>
            <ac:picMk id="4" creationId="{FD0E0CC2-B336-1D98-8243-5CB98C58E9E8}"/>
          </ac:picMkLst>
        </pc:picChg>
        <pc:picChg chg="del">
          <ac:chgData name="de Vleeschauwer Els" userId="S::els.devleeschauwer@vlaanderen.be::2d321c84-e993-4a42-9a87-c8a01c2ae84c" providerId="AD" clId="Web-{F9936E07-85C0-8078-F77D-217D0F62AB8C}" dt="2024-05-10T04:22:34.260" v="24"/>
          <ac:picMkLst>
            <pc:docMk/>
            <pc:sldMk cId="3873445177" sldId="665"/>
            <ac:picMk id="8" creationId="{77983FF6-E8AB-C67B-9F8F-88A2035FE998}"/>
          </ac:picMkLst>
        </pc:picChg>
      </pc:sldChg>
      <pc:sldChg chg="addSp delSp modSp">
        <pc:chgData name="de Vleeschauwer Els" userId="S::els.devleeschauwer@vlaanderen.be::2d321c84-e993-4a42-9a87-c8a01c2ae84c" providerId="AD" clId="Web-{F9936E07-85C0-8078-F77D-217D0F62AB8C}" dt="2024-05-10T04:36:55.169" v="638"/>
        <pc:sldMkLst>
          <pc:docMk/>
          <pc:sldMk cId="40282131" sldId="669"/>
        </pc:sldMkLst>
        <pc:spChg chg="mod">
          <ac:chgData name="de Vleeschauwer Els" userId="S::els.devleeschauwer@vlaanderen.be::2d321c84-e993-4a42-9a87-c8a01c2ae84c" providerId="AD" clId="Web-{F9936E07-85C0-8078-F77D-217D0F62AB8C}" dt="2024-05-10T04:36:11.918" v="636" actId="1076"/>
          <ac:spMkLst>
            <pc:docMk/>
            <pc:sldMk cId="40282131" sldId="669"/>
            <ac:spMk id="2" creationId="{A8383666-EB2F-0FE0-0408-242D5B5A3B73}"/>
          </ac:spMkLst>
        </pc:spChg>
        <pc:spChg chg="del mod">
          <ac:chgData name="de Vleeschauwer Els" userId="S::els.devleeschauwer@vlaanderen.be::2d321c84-e993-4a42-9a87-c8a01c2ae84c" providerId="AD" clId="Web-{F9936E07-85C0-8078-F77D-217D0F62AB8C}" dt="2024-05-10T04:36:55.169" v="638"/>
          <ac:spMkLst>
            <pc:docMk/>
            <pc:sldMk cId="40282131" sldId="669"/>
            <ac:spMk id="4" creationId="{F894B2D2-7335-8480-C2B6-B451E13DBA14}"/>
          </ac:spMkLst>
        </pc:spChg>
        <pc:picChg chg="add mod ord">
          <ac:chgData name="de Vleeschauwer Els" userId="S::els.devleeschauwer@vlaanderen.be::2d321c84-e993-4a42-9a87-c8a01c2ae84c" providerId="AD" clId="Web-{F9936E07-85C0-8078-F77D-217D0F62AB8C}" dt="2024-05-10T04:36:00.808" v="635"/>
          <ac:picMkLst>
            <pc:docMk/>
            <pc:sldMk cId="40282131" sldId="669"/>
            <ac:picMk id="5" creationId="{FA6FF53A-B135-2794-0730-7C5D8480C410}"/>
          </ac:picMkLst>
        </pc:picChg>
        <pc:picChg chg="del">
          <ac:chgData name="de Vleeschauwer Els" userId="S::els.devleeschauwer@vlaanderen.be::2d321c84-e993-4a42-9a87-c8a01c2ae84c" providerId="AD" clId="Web-{F9936E07-85C0-8078-F77D-217D0F62AB8C}" dt="2024-05-10T04:35:44.917" v="631"/>
          <ac:picMkLst>
            <pc:docMk/>
            <pc:sldMk cId="40282131" sldId="669"/>
            <ac:picMk id="9" creationId="{3EBE1701-9636-8F27-3C26-29ABAD69F635}"/>
          </ac:picMkLst>
        </pc:picChg>
      </pc:sldChg>
      <pc:sldChg chg="addSp delSp modSp">
        <pc:chgData name="de Vleeschauwer Els" userId="S::els.devleeschauwer@vlaanderen.be::2d321c84-e993-4a42-9a87-c8a01c2ae84c" providerId="AD" clId="Web-{F9936E07-85C0-8078-F77D-217D0F62AB8C}" dt="2024-05-10T04:19:29.504" v="23" actId="14100"/>
        <pc:sldMkLst>
          <pc:docMk/>
          <pc:sldMk cId="963504293" sldId="670"/>
        </pc:sldMkLst>
        <pc:spChg chg="mod">
          <ac:chgData name="de Vleeschauwer Els" userId="S::els.devleeschauwer@vlaanderen.be::2d321c84-e993-4a42-9a87-c8a01c2ae84c" providerId="AD" clId="Web-{F9936E07-85C0-8078-F77D-217D0F62AB8C}" dt="2024-05-10T04:19:29.504" v="23" actId="14100"/>
          <ac:spMkLst>
            <pc:docMk/>
            <pc:sldMk cId="963504293" sldId="670"/>
            <ac:spMk id="12" creationId="{8FE6A115-6E1C-D15F-2520-268104859DE2}"/>
          </ac:spMkLst>
        </pc:spChg>
        <pc:picChg chg="add mod ord">
          <ac:chgData name="de Vleeschauwer Els" userId="S::els.devleeschauwer@vlaanderen.be::2d321c84-e993-4a42-9a87-c8a01c2ae84c" providerId="AD" clId="Web-{F9936E07-85C0-8078-F77D-217D0F62AB8C}" dt="2024-05-10T04:19:07.300" v="22"/>
          <ac:picMkLst>
            <pc:docMk/>
            <pc:sldMk cId="963504293" sldId="670"/>
            <ac:picMk id="2" creationId="{55975D51-7247-AA5D-F50B-3F9E640975F5}"/>
          </ac:picMkLst>
        </pc:picChg>
        <pc:picChg chg="del">
          <ac:chgData name="de Vleeschauwer Els" userId="S::els.devleeschauwer@vlaanderen.be::2d321c84-e993-4a42-9a87-c8a01c2ae84c" providerId="AD" clId="Web-{F9936E07-85C0-8078-F77D-217D0F62AB8C}" dt="2024-05-10T04:18:59.878" v="20"/>
          <ac:picMkLst>
            <pc:docMk/>
            <pc:sldMk cId="963504293" sldId="670"/>
            <ac:picMk id="9" creationId="{5E44C7C5-E7CC-8140-9059-97A86AF85679}"/>
          </ac:picMkLst>
        </pc:picChg>
      </pc:sldChg>
      <pc:sldChg chg="modSp add ord replId">
        <pc:chgData name="de Vleeschauwer Els" userId="S::els.devleeschauwer@vlaanderen.be::2d321c84-e993-4a42-9a87-c8a01c2ae84c" providerId="AD" clId="Web-{F9936E07-85C0-8078-F77D-217D0F62AB8C}" dt="2024-05-10T04:30:16.359" v="399"/>
        <pc:sldMkLst>
          <pc:docMk/>
          <pc:sldMk cId="1201134548" sldId="671"/>
        </pc:sldMkLst>
        <pc:graphicFrameChg chg="mod modGraphic">
          <ac:chgData name="de Vleeschauwer Els" userId="S::els.devleeschauwer@vlaanderen.be::2d321c84-e993-4a42-9a87-c8a01c2ae84c" providerId="AD" clId="Web-{F9936E07-85C0-8078-F77D-217D0F62AB8C}" dt="2024-05-10T04:30:16.359" v="399"/>
          <ac:graphicFrameMkLst>
            <pc:docMk/>
            <pc:sldMk cId="1201134548" sldId="671"/>
            <ac:graphicFrameMk id="3" creationId="{62A690AF-56B9-3F17-4691-5B5DCDDBEEDF}"/>
          </ac:graphicFrameMkLst>
        </pc:graphicFrameChg>
      </pc:sldChg>
      <pc:sldChg chg="modSp add replId">
        <pc:chgData name="de Vleeschauwer Els" userId="S::els.devleeschauwer@vlaanderen.be::2d321c84-e993-4a42-9a87-c8a01c2ae84c" providerId="AD" clId="Web-{F9936E07-85C0-8078-F77D-217D0F62AB8C}" dt="2024-05-10T04:33:26.522" v="625"/>
        <pc:sldMkLst>
          <pc:docMk/>
          <pc:sldMk cId="706909244" sldId="672"/>
        </pc:sldMkLst>
        <pc:graphicFrameChg chg="mod modGraphic">
          <ac:chgData name="de Vleeschauwer Els" userId="S::els.devleeschauwer@vlaanderen.be::2d321c84-e993-4a42-9a87-c8a01c2ae84c" providerId="AD" clId="Web-{F9936E07-85C0-8078-F77D-217D0F62AB8C}" dt="2024-05-10T04:33:26.522" v="625"/>
          <ac:graphicFrameMkLst>
            <pc:docMk/>
            <pc:sldMk cId="706909244" sldId="672"/>
            <ac:graphicFrameMk id="3" creationId="{62A690AF-56B9-3F17-4691-5B5DCDDBEEDF}"/>
          </ac:graphicFrameMkLst>
        </pc:graphicFrameChg>
      </pc:sldChg>
    </pc:docChg>
  </pc:docChgLst>
  <pc:docChgLst>
    <pc:chgData name="de Vleeschauwer Els" userId="S::els.devleeschauwer@vlaanderen.be::2d321c84-e993-4a42-9a87-c8a01c2ae84c" providerId="AD" clId="Web-{9B3A8D14-33FF-0D03-AFDC-92ECD16225C5}"/>
    <pc:docChg chg="modSld">
      <pc:chgData name="de Vleeschauwer Els" userId="S::els.devleeschauwer@vlaanderen.be::2d321c84-e993-4a42-9a87-c8a01c2ae84c" providerId="AD" clId="Web-{9B3A8D14-33FF-0D03-AFDC-92ECD16225C5}" dt="2024-05-06T11:45:34.006" v="0" actId="1076"/>
      <pc:docMkLst>
        <pc:docMk/>
      </pc:docMkLst>
      <pc:sldChg chg="modSp">
        <pc:chgData name="de Vleeschauwer Els" userId="S::els.devleeschauwer@vlaanderen.be::2d321c84-e993-4a42-9a87-c8a01c2ae84c" providerId="AD" clId="Web-{9B3A8D14-33FF-0D03-AFDC-92ECD16225C5}" dt="2024-05-06T11:45:34.006" v="0" actId="1076"/>
        <pc:sldMkLst>
          <pc:docMk/>
          <pc:sldMk cId="1154400646" sldId="656"/>
        </pc:sldMkLst>
        <pc:spChg chg="mod">
          <ac:chgData name="de Vleeschauwer Els" userId="S::els.devleeschauwer@vlaanderen.be::2d321c84-e993-4a42-9a87-c8a01c2ae84c" providerId="AD" clId="Web-{9B3A8D14-33FF-0D03-AFDC-92ECD16225C5}" dt="2024-05-06T11:45:34.006" v="0" actId="1076"/>
          <ac:spMkLst>
            <pc:docMk/>
            <pc:sldMk cId="1154400646" sldId="656"/>
            <ac:spMk id="20" creationId="{F3DA26FC-BD70-9EDF-97FD-43DF38057935}"/>
          </ac:spMkLst>
        </pc:spChg>
      </pc:sldChg>
    </pc:docChg>
  </pc:docChgLst>
  <pc:docChgLst>
    <pc:chgData name="de Vleeschauwer Els" userId="S::els.devleeschauwer@vlaanderen.be::2d321c84-e993-4a42-9a87-c8a01c2ae84c" providerId="AD" clId="Web-{E9A877B5-DF0D-D308-A48F-E8E891010052}"/>
    <pc:docChg chg="modSld">
      <pc:chgData name="de Vleeschauwer Els" userId="S::els.devleeschauwer@vlaanderen.be::2d321c84-e993-4a42-9a87-c8a01c2ae84c" providerId="AD" clId="Web-{E9A877B5-DF0D-D308-A48F-E8E891010052}" dt="2024-05-09T10:23:20.843" v="12" actId="1076"/>
      <pc:docMkLst>
        <pc:docMk/>
      </pc:docMkLst>
      <pc:sldChg chg="addSp delSp modSp">
        <pc:chgData name="de Vleeschauwer Els" userId="S::els.devleeschauwer@vlaanderen.be::2d321c84-e993-4a42-9a87-c8a01c2ae84c" providerId="AD" clId="Web-{E9A877B5-DF0D-D308-A48F-E8E891010052}" dt="2024-05-09T10:23:20.843" v="12" actId="1076"/>
        <pc:sldMkLst>
          <pc:docMk/>
          <pc:sldMk cId="4193497611" sldId="661"/>
        </pc:sldMkLst>
        <pc:picChg chg="add mod">
          <ac:chgData name="de Vleeschauwer Els" userId="S::els.devleeschauwer@vlaanderen.be::2d321c84-e993-4a42-9a87-c8a01c2ae84c" providerId="AD" clId="Web-{E9A877B5-DF0D-D308-A48F-E8E891010052}" dt="2024-05-09T10:23:20.843" v="12" actId="1076"/>
          <ac:picMkLst>
            <pc:docMk/>
            <pc:sldMk cId="4193497611" sldId="661"/>
            <ac:picMk id="4" creationId="{AF7210D9-3979-E9AA-4DB2-253B66B31DA2}"/>
          </ac:picMkLst>
        </pc:picChg>
        <pc:picChg chg="del">
          <ac:chgData name="de Vleeschauwer Els" userId="S::els.devleeschauwer@vlaanderen.be::2d321c84-e993-4a42-9a87-c8a01c2ae84c" providerId="AD" clId="Web-{E9A877B5-DF0D-D308-A48F-E8E891010052}" dt="2024-05-09T10:22:56.733" v="8"/>
          <ac:picMkLst>
            <pc:docMk/>
            <pc:sldMk cId="4193497611" sldId="661"/>
            <ac:picMk id="6" creationId="{64AFB01B-32B8-9767-F694-F618F42F3C04}"/>
          </ac:picMkLst>
        </pc:picChg>
      </pc:sldChg>
      <pc:sldChg chg="addSp delSp modSp">
        <pc:chgData name="de Vleeschauwer Els" userId="S::els.devleeschauwer@vlaanderen.be::2d321c84-e993-4a42-9a87-c8a01c2ae84c" providerId="AD" clId="Web-{E9A877B5-DF0D-D308-A48F-E8E891010052}" dt="2024-05-09T10:21:43.183" v="7" actId="1076"/>
        <pc:sldMkLst>
          <pc:docMk/>
          <pc:sldMk cId="3077126981" sldId="662"/>
        </pc:sldMkLst>
        <pc:spChg chg="mod">
          <ac:chgData name="de Vleeschauwer Els" userId="S::els.devleeschauwer@vlaanderen.be::2d321c84-e993-4a42-9a87-c8a01c2ae84c" providerId="AD" clId="Web-{E9A877B5-DF0D-D308-A48F-E8E891010052}" dt="2024-05-09T10:21:43.167" v="6" actId="1076"/>
          <ac:spMkLst>
            <pc:docMk/>
            <pc:sldMk cId="3077126981" sldId="662"/>
            <ac:spMk id="2" creationId="{66229810-3DD7-5656-BDD7-99BC610C8BAC}"/>
          </ac:spMkLst>
        </pc:spChg>
        <pc:spChg chg="mod">
          <ac:chgData name="de Vleeschauwer Els" userId="S::els.devleeschauwer@vlaanderen.be::2d321c84-e993-4a42-9a87-c8a01c2ae84c" providerId="AD" clId="Web-{E9A877B5-DF0D-D308-A48F-E8E891010052}" dt="2024-05-09T10:21:43.167" v="5" actId="1076"/>
          <ac:spMkLst>
            <pc:docMk/>
            <pc:sldMk cId="3077126981" sldId="662"/>
            <ac:spMk id="5" creationId="{64DC12A4-A1BF-4A78-AF81-C077FFA960F2}"/>
          </ac:spMkLst>
        </pc:spChg>
        <pc:picChg chg="mod">
          <ac:chgData name="de Vleeschauwer Els" userId="S::els.devleeschauwer@vlaanderen.be::2d321c84-e993-4a42-9a87-c8a01c2ae84c" providerId="AD" clId="Web-{E9A877B5-DF0D-D308-A48F-E8E891010052}" dt="2024-05-09T10:21:43.183" v="7" actId="1076"/>
          <ac:picMkLst>
            <pc:docMk/>
            <pc:sldMk cId="3077126981" sldId="662"/>
            <ac:picMk id="3" creationId="{CC532FB3-7FE4-29A6-B8EE-19F3B3B0689C}"/>
          </ac:picMkLst>
        </pc:picChg>
        <pc:picChg chg="add mod">
          <ac:chgData name="de Vleeschauwer Els" userId="S::els.devleeschauwer@vlaanderen.be::2d321c84-e993-4a42-9a87-c8a01c2ae84c" providerId="AD" clId="Web-{E9A877B5-DF0D-D308-A48F-E8E891010052}" dt="2024-05-09T10:21:27.276" v="4" actId="14100"/>
          <ac:picMkLst>
            <pc:docMk/>
            <pc:sldMk cId="3077126981" sldId="662"/>
            <ac:picMk id="4" creationId="{2D4C8108-D9CD-4F0E-AE69-A7BB63047119}"/>
          </ac:picMkLst>
        </pc:picChg>
        <pc:picChg chg="del">
          <ac:chgData name="de Vleeschauwer Els" userId="S::els.devleeschauwer@vlaanderen.be::2d321c84-e993-4a42-9a87-c8a01c2ae84c" providerId="AD" clId="Web-{E9A877B5-DF0D-D308-A48F-E8E891010052}" dt="2024-05-09T10:20:54.790" v="0"/>
          <ac:picMkLst>
            <pc:docMk/>
            <pc:sldMk cId="3077126981" sldId="662"/>
            <ac:picMk id="11" creationId="{24E6288C-189D-AA21-9FF1-40D41D5CEC94}"/>
          </ac:picMkLst>
        </pc:picChg>
      </pc:sldChg>
    </pc:docChg>
  </pc:docChgLst>
  <pc:docChgLst>
    <pc:chgData name="de Vleeschauwer Els" userId="2d321c84-e993-4a42-9a87-c8a01c2ae84c" providerId="ADAL" clId="{60706585-36B6-428C-9506-9CA71EA6A553}"/>
    <pc:docChg chg="undo custSel addSld delSld modSld sldOrd">
      <pc:chgData name="de Vleeschauwer Els" userId="2d321c84-e993-4a42-9a87-c8a01c2ae84c" providerId="ADAL" clId="{60706585-36B6-428C-9506-9CA71EA6A553}" dt="2024-05-16T04:47:35.778" v="6673" actId="14100"/>
      <pc:docMkLst>
        <pc:docMk/>
      </pc:docMkLst>
      <pc:sldChg chg="mod modShow">
        <pc:chgData name="de Vleeschauwer Els" userId="2d321c84-e993-4a42-9a87-c8a01c2ae84c" providerId="ADAL" clId="{60706585-36B6-428C-9506-9CA71EA6A553}" dt="2024-05-06T15:31:31.703" v="133" actId="729"/>
        <pc:sldMkLst>
          <pc:docMk/>
          <pc:sldMk cId="156477400" sldId="582"/>
        </pc:sldMkLst>
      </pc:sldChg>
      <pc:sldChg chg="del">
        <pc:chgData name="de Vleeschauwer Els" userId="2d321c84-e993-4a42-9a87-c8a01c2ae84c" providerId="ADAL" clId="{60706585-36B6-428C-9506-9CA71EA6A553}" dt="2024-05-06T11:36:36.248" v="13" actId="47"/>
        <pc:sldMkLst>
          <pc:docMk/>
          <pc:sldMk cId="2170440276" sldId="606"/>
        </pc:sldMkLst>
      </pc:sldChg>
      <pc:sldChg chg="del">
        <pc:chgData name="de Vleeschauwer Els" userId="2d321c84-e993-4a42-9a87-c8a01c2ae84c" providerId="ADAL" clId="{60706585-36B6-428C-9506-9CA71EA6A553}" dt="2024-05-06T11:36:45.429" v="14" actId="47"/>
        <pc:sldMkLst>
          <pc:docMk/>
          <pc:sldMk cId="1340407441" sldId="638"/>
        </pc:sldMkLst>
      </pc:sldChg>
      <pc:sldChg chg="del">
        <pc:chgData name="de Vleeschauwer Els" userId="2d321c84-e993-4a42-9a87-c8a01c2ae84c" providerId="ADAL" clId="{60706585-36B6-428C-9506-9CA71EA6A553}" dt="2024-05-06T11:36:45.429" v="14" actId="47"/>
        <pc:sldMkLst>
          <pc:docMk/>
          <pc:sldMk cId="1261825707" sldId="639"/>
        </pc:sldMkLst>
      </pc:sldChg>
      <pc:sldChg chg="del">
        <pc:chgData name="de Vleeschauwer Els" userId="2d321c84-e993-4a42-9a87-c8a01c2ae84c" providerId="ADAL" clId="{60706585-36B6-428C-9506-9CA71EA6A553}" dt="2024-05-06T11:36:45.429" v="14" actId="47"/>
        <pc:sldMkLst>
          <pc:docMk/>
          <pc:sldMk cId="188027177" sldId="640"/>
        </pc:sldMkLst>
      </pc:sldChg>
      <pc:sldChg chg="del">
        <pc:chgData name="de Vleeschauwer Els" userId="2d321c84-e993-4a42-9a87-c8a01c2ae84c" providerId="ADAL" clId="{60706585-36B6-428C-9506-9CA71EA6A553}" dt="2024-05-06T11:36:45.429" v="14" actId="47"/>
        <pc:sldMkLst>
          <pc:docMk/>
          <pc:sldMk cId="770003324" sldId="641"/>
        </pc:sldMkLst>
      </pc:sldChg>
      <pc:sldChg chg="del">
        <pc:chgData name="de Vleeschauwer Els" userId="2d321c84-e993-4a42-9a87-c8a01c2ae84c" providerId="ADAL" clId="{60706585-36B6-428C-9506-9CA71EA6A553}" dt="2024-05-06T11:36:45.429" v="14" actId="47"/>
        <pc:sldMkLst>
          <pc:docMk/>
          <pc:sldMk cId="821483951" sldId="642"/>
        </pc:sldMkLst>
      </pc:sldChg>
      <pc:sldChg chg="del">
        <pc:chgData name="de Vleeschauwer Els" userId="2d321c84-e993-4a42-9a87-c8a01c2ae84c" providerId="ADAL" clId="{60706585-36B6-428C-9506-9CA71EA6A553}" dt="2024-05-06T11:36:45.429" v="14" actId="47"/>
        <pc:sldMkLst>
          <pc:docMk/>
          <pc:sldMk cId="302840622" sldId="643"/>
        </pc:sldMkLst>
      </pc:sldChg>
      <pc:sldChg chg="del">
        <pc:chgData name="de Vleeschauwer Els" userId="2d321c84-e993-4a42-9a87-c8a01c2ae84c" providerId="ADAL" clId="{60706585-36B6-428C-9506-9CA71EA6A553}" dt="2024-05-06T11:36:45.429" v="14" actId="47"/>
        <pc:sldMkLst>
          <pc:docMk/>
          <pc:sldMk cId="2245004437" sldId="644"/>
        </pc:sldMkLst>
      </pc:sldChg>
      <pc:sldChg chg="del">
        <pc:chgData name="de Vleeschauwer Els" userId="2d321c84-e993-4a42-9a87-c8a01c2ae84c" providerId="ADAL" clId="{60706585-36B6-428C-9506-9CA71EA6A553}" dt="2024-05-06T11:36:45.429" v="14" actId="47"/>
        <pc:sldMkLst>
          <pc:docMk/>
          <pc:sldMk cId="3837058207" sldId="645"/>
        </pc:sldMkLst>
      </pc:sldChg>
      <pc:sldChg chg="del">
        <pc:chgData name="de Vleeschauwer Els" userId="2d321c84-e993-4a42-9a87-c8a01c2ae84c" providerId="ADAL" clId="{60706585-36B6-428C-9506-9CA71EA6A553}" dt="2024-05-06T11:36:45.429" v="14" actId="47"/>
        <pc:sldMkLst>
          <pc:docMk/>
          <pc:sldMk cId="4219190000" sldId="646"/>
        </pc:sldMkLst>
      </pc:sldChg>
      <pc:sldChg chg="del">
        <pc:chgData name="de Vleeschauwer Els" userId="2d321c84-e993-4a42-9a87-c8a01c2ae84c" providerId="ADAL" clId="{60706585-36B6-428C-9506-9CA71EA6A553}" dt="2024-05-06T11:36:45.429" v="14" actId="47"/>
        <pc:sldMkLst>
          <pc:docMk/>
          <pc:sldMk cId="968494302" sldId="647"/>
        </pc:sldMkLst>
      </pc:sldChg>
      <pc:sldChg chg="add del">
        <pc:chgData name="de Vleeschauwer Els" userId="2d321c84-e993-4a42-9a87-c8a01c2ae84c" providerId="ADAL" clId="{60706585-36B6-428C-9506-9CA71EA6A553}" dt="2024-05-06T11:34:40.687" v="1" actId="47"/>
        <pc:sldMkLst>
          <pc:docMk/>
          <pc:sldMk cId="2930542361" sldId="648"/>
        </pc:sldMkLst>
      </pc:sldChg>
      <pc:sldChg chg="addSp delSp modSp add del mod modCm">
        <pc:chgData name="de Vleeschauwer Els" userId="2d321c84-e993-4a42-9a87-c8a01c2ae84c" providerId="ADAL" clId="{60706585-36B6-428C-9506-9CA71EA6A553}" dt="2024-05-08T12:48:22.359" v="3177" actId="47"/>
        <pc:sldMkLst>
          <pc:docMk/>
          <pc:sldMk cId="1707496673" sldId="649"/>
        </pc:sldMkLst>
        <pc:spChg chg="add del mod">
          <ac:chgData name="de Vleeschauwer Els" userId="2d321c84-e993-4a42-9a87-c8a01c2ae84c" providerId="ADAL" clId="{60706585-36B6-428C-9506-9CA71EA6A553}" dt="2024-05-07T15:25:30.690" v="2111" actId="478"/>
          <ac:spMkLst>
            <pc:docMk/>
            <pc:sldMk cId="1707496673" sldId="649"/>
            <ac:spMk id="2" creationId="{7D116AEC-8C8E-8429-A863-A84FBFAB92EB}"/>
          </ac:spMkLst>
        </pc:spChg>
        <pc:spChg chg="add del mod">
          <ac:chgData name="de Vleeschauwer Els" userId="2d321c84-e993-4a42-9a87-c8a01c2ae84c" providerId="ADAL" clId="{60706585-36B6-428C-9506-9CA71EA6A553}" dt="2024-05-08T12:45:58.692" v="3048" actId="478"/>
          <ac:spMkLst>
            <pc:docMk/>
            <pc:sldMk cId="1707496673" sldId="649"/>
            <ac:spMk id="3" creationId="{43C071C3-FFC5-8E6E-013E-8E02D0767453}"/>
          </ac:spMkLst>
        </pc:spChg>
        <pc:spChg chg="add del mod">
          <ac:chgData name="de Vleeschauwer Els" userId="2d321c84-e993-4a42-9a87-c8a01c2ae84c" providerId="ADAL" clId="{60706585-36B6-428C-9506-9CA71EA6A553}" dt="2024-05-08T12:43:55.219" v="2938" actId="478"/>
          <ac:spMkLst>
            <pc:docMk/>
            <pc:sldMk cId="1707496673" sldId="649"/>
            <ac:spMk id="4" creationId="{728267F8-0C78-C75D-D6E2-CEFEBCCE461B}"/>
          </ac:spMkLst>
        </pc:spChg>
        <pc:spChg chg="add del mod">
          <ac:chgData name="de Vleeschauwer Els" userId="2d321c84-e993-4a42-9a87-c8a01c2ae84c" providerId="ADAL" clId="{60706585-36B6-428C-9506-9CA71EA6A553}" dt="2024-05-08T12:47:47.147" v="3171" actId="478"/>
          <ac:spMkLst>
            <pc:docMk/>
            <pc:sldMk cId="1707496673" sldId="649"/>
            <ac:spMk id="6" creationId="{4524F026-8B84-655A-CC3B-699E4608E492}"/>
          </ac:spMkLst>
        </pc:spChg>
        <pc:spChg chg="add del mod">
          <ac:chgData name="de Vleeschauwer Els" userId="2d321c84-e993-4a42-9a87-c8a01c2ae84c" providerId="ADAL" clId="{60706585-36B6-428C-9506-9CA71EA6A553}" dt="2024-05-08T12:47:40.964" v="3169" actId="478"/>
          <ac:spMkLst>
            <pc:docMk/>
            <pc:sldMk cId="1707496673" sldId="649"/>
            <ac:spMk id="7" creationId="{531C2B49-8E0C-352F-D82D-393051F488A9}"/>
          </ac:spMkLst>
        </pc:spChg>
        <pc:spChg chg="add mod">
          <ac:chgData name="de Vleeschauwer Els" userId="2d321c84-e993-4a42-9a87-c8a01c2ae84c" providerId="ADAL" clId="{60706585-36B6-428C-9506-9CA71EA6A553}" dt="2024-05-08T12:35:13.772" v="2709" actId="20577"/>
          <ac:spMkLst>
            <pc:docMk/>
            <pc:sldMk cId="1707496673" sldId="649"/>
            <ac:spMk id="8" creationId="{28B6426A-BED1-1EE1-4E64-33A6B2F9B3FD}"/>
          </ac:spMkLst>
        </pc:spChg>
        <pc:spChg chg="del mod">
          <ac:chgData name="de Vleeschauwer Els" userId="2d321c84-e993-4a42-9a87-c8a01c2ae84c" providerId="ADAL" clId="{60706585-36B6-428C-9506-9CA71EA6A553}" dt="2024-05-07T15:25:05.168" v="2106" actId="478"/>
          <ac:spMkLst>
            <pc:docMk/>
            <pc:sldMk cId="1707496673" sldId="649"/>
            <ac:spMk id="8" creationId="{C1C93C30-2D91-091A-D64D-69ABB1DDC4CC}"/>
          </ac:spMkLst>
        </pc:spChg>
        <pc:spChg chg="del mod">
          <ac:chgData name="de Vleeschauwer Els" userId="2d321c84-e993-4a42-9a87-c8a01c2ae84c" providerId="ADAL" clId="{60706585-36B6-428C-9506-9CA71EA6A553}" dt="2024-05-07T15:26:45.712" v="2128" actId="478"/>
          <ac:spMkLst>
            <pc:docMk/>
            <pc:sldMk cId="1707496673" sldId="649"/>
            <ac:spMk id="9" creationId="{5EDE9DD2-E0F8-FB4D-BB9A-75060DEB546F}"/>
          </ac:spMkLst>
        </pc:spChg>
        <pc:spChg chg="del mod">
          <ac:chgData name="de Vleeschauwer Els" userId="2d321c84-e993-4a42-9a87-c8a01c2ae84c" providerId="ADAL" clId="{60706585-36B6-428C-9506-9CA71EA6A553}" dt="2024-05-07T15:25:48.900" v="2116" actId="478"/>
          <ac:spMkLst>
            <pc:docMk/>
            <pc:sldMk cId="1707496673" sldId="649"/>
            <ac:spMk id="10" creationId="{F755D97F-6B1E-D57F-5A3A-B836E7761BA2}"/>
          </ac:spMkLst>
        </pc:spChg>
        <pc:spChg chg="del mod">
          <ac:chgData name="de Vleeschauwer Els" userId="2d321c84-e993-4a42-9a87-c8a01c2ae84c" providerId="ADAL" clId="{60706585-36B6-428C-9506-9CA71EA6A553}" dt="2024-05-08T12:43:52.388" v="2937" actId="478"/>
          <ac:spMkLst>
            <pc:docMk/>
            <pc:sldMk cId="1707496673" sldId="649"/>
            <ac:spMk id="11" creationId="{A666CE29-7950-FC5C-E1C4-C2D267BE600D}"/>
          </ac:spMkLst>
        </pc:spChg>
        <pc:spChg chg="del mod">
          <ac:chgData name="de Vleeschauwer Els" userId="2d321c84-e993-4a42-9a87-c8a01c2ae84c" providerId="ADAL" clId="{60706585-36B6-428C-9506-9CA71EA6A553}" dt="2024-05-08T12:43:49.356" v="2936" actId="478"/>
          <ac:spMkLst>
            <pc:docMk/>
            <pc:sldMk cId="1707496673" sldId="649"/>
            <ac:spMk id="12" creationId="{1CEE551F-E671-D5F6-EAF8-5B80D4D33765}"/>
          </ac:spMkLst>
        </pc:spChg>
        <pc:spChg chg="del mod">
          <ac:chgData name="de Vleeschauwer Els" userId="2d321c84-e993-4a42-9a87-c8a01c2ae84c" providerId="ADAL" clId="{60706585-36B6-428C-9506-9CA71EA6A553}" dt="2024-05-07T15:26:09.711" v="2121" actId="478"/>
          <ac:spMkLst>
            <pc:docMk/>
            <pc:sldMk cId="1707496673" sldId="649"/>
            <ac:spMk id="13" creationId="{D0B91C4B-8852-8720-8676-9552713D6172}"/>
          </ac:spMkLst>
        </pc:spChg>
        <pc:spChg chg="del">
          <ac:chgData name="de Vleeschauwer Els" userId="2d321c84-e993-4a42-9a87-c8a01c2ae84c" providerId="ADAL" clId="{60706585-36B6-428C-9506-9CA71EA6A553}" dt="2024-05-07T15:20:16.723" v="2022" actId="478"/>
          <ac:spMkLst>
            <pc:docMk/>
            <pc:sldMk cId="1707496673" sldId="649"/>
            <ac:spMk id="14" creationId="{538BA9ED-EED1-C03F-DF2B-5AD522DE4466}"/>
          </ac:spMkLst>
        </pc:spChg>
        <pc:spChg chg="add del mod ord">
          <ac:chgData name="de Vleeschauwer Els" userId="2d321c84-e993-4a42-9a87-c8a01c2ae84c" providerId="ADAL" clId="{60706585-36B6-428C-9506-9CA71EA6A553}" dt="2024-05-08T12:46:01.012" v="3049" actId="478"/>
          <ac:spMkLst>
            <pc:docMk/>
            <pc:sldMk cId="1707496673" sldId="649"/>
            <ac:spMk id="15" creationId="{9DF2B208-F5CC-3773-F868-8CF14BC2D46B}"/>
          </ac:spMkLst>
        </pc:spChg>
        <pc:picChg chg="add mod ord">
          <ac:chgData name="de Vleeschauwer Els" userId="2d321c84-e993-4a42-9a87-c8a01c2ae84c" providerId="ADAL" clId="{60706585-36B6-428C-9506-9CA71EA6A553}" dt="2024-05-08T12:36:43.689" v="2762" actId="167"/>
          <ac:picMkLst>
            <pc:docMk/>
            <pc:sldMk cId="1707496673" sldId="649"/>
            <ac:picMk id="5" creationId="{0C7274CE-DD5E-7D9F-B2D9-F4862B159FE0}"/>
          </ac:picMkLst>
        </pc:picChg>
        <pc:picChg chg="del ord">
          <ac:chgData name="de Vleeschauwer Els" userId="2d321c84-e993-4a42-9a87-c8a01c2ae84c" providerId="ADAL" clId="{60706585-36B6-428C-9506-9CA71EA6A553}" dt="2024-05-07T15:32:07.910" v="2151" actId="478"/>
          <ac:picMkLst>
            <pc:docMk/>
            <pc:sldMk cId="1707496673" sldId="649"/>
            <ac:picMk id="5" creationId="{F6573D9C-3ACE-9EA7-58B8-97043CCD059E}"/>
          </ac:picMkLst>
        </pc:picChg>
        <pc:picChg chg="add del mod ord">
          <ac:chgData name="de Vleeschauwer Els" userId="2d321c84-e993-4a42-9a87-c8a01c2ae84c" providerId="ADAL" clId="{60706585-36B6-428C-9506-9CA71EA6A553}" dt="2024-05-08T12:32:25.619" v="2648" actId="478"/>
          <ac:picMkLst>
            <pc:docMk/>
            <pc:sldMk cId="1707496673" sldId="649"/>
            <ac:picMk id="17" creationId="{1C8E2077-0EDC-C495-5FEB-D754E87B82A4}"/>
          </ac:picMkLst>
        </pc:picChg>
      </pc:sldChg>
      <pc:sldChg chg="delSp modSp add mod">
        <pc:chgData name="de Vleeschauwer Els" userId="2d321c84-e993-4a42-9a87-c8a01c2ae84c" providerId="ADAL" clId="{60706585-36B6-428C-9506-9CA71EA6A553}" dt="2024-05-09T12:13:09.804" v="5297" actId="1076"/>
        <pc:sldMkLst>
          <pc:docMk/>
          <pc:sldMk cId="478196565" sldId="650"/>
        </pc:sldMkLst>
        <pc:spChg chg="mod">
          <ac:chgData name="de Vleeschauwer Els" userId="2d321c84-e993-4a42-9a87-c8a01c2ae84c" providerId="ADAL" clId="{60706585-36B6-428C-9506-9CA71EA6A553}" dt="2024-05-06T11:39:35.416" v="30" actId="255"/>
          <ac:spMkLst>
            <pc:docMk/>
            <pc:sldMk cId="478196565" sldId="650"/>
            <ac:spMk id="2" creationId="{B99C308B-6217-52D3-3D77-30E88A04978D}"/>
          </ac:spMkLst>
        </pc:spChg>
        <pc:spChg chg="del mod">
          <ac:chgData name="de Vleeschauwer Els" userId="2d321c84-e993-4a42-9a87-c8a01c2ae84c" providerId="ADAL" clId="{60706585-36B6-428C-9506-9CA71EA6A553}" dt="2024-05-08T12:55:10.500" v="3502" actId="478"/>
          <ac:spMkLst>
            <pc:docMk/>
            <pc:sldMk cId="478196565" sldId="650"/>
            <ac:spMk id="4" creationId="{7FD5EB11-50A8-0A2F-F5AC-795E3383690A}"/>
          </ac:spMkLst>
        </pc:spChg>
        <pc:spChg chg="mod">
          <ac:chgData name="de Vleeschauwer Els" userId="2d321c84-e993-4a42-9a87-c8a01c2ae84c" providerId="ADAL" clId="{60706585-36B6-428C-9506-9CA71EA6A553}" dt="2024-05-09T12:13:09.804" v="5297" actId="1076"/>
          <ac:spMkLst>
            <pc:docMk/>
            <pc:sldMk cId="478196565" sldId="650"/>
            <ac:spMk id="5" creationId="{487A79FC-2C76-8672-9799-533507C4071B}"/>
          </ac:spMkLst>
        </pc:spChg>
        <pc:graphicFrameChg chg="mod modGraphic">
          <ac:chgData name="de Vleeschauwer Els" userId="2d321c84-e993-4a42-9a87-c8a01c2ae84c" providerId="ADAL" clId="{60706585-36B6-428C-9506-9CA71EA6A553}" dt="2024-05-09T12:13:03.950" v="5296" actId="1076"/>
          <ac:graphicFrameMkLst>
            <pc:docMk/>
            <pc:sldMk cId="478196565" sldId="650"/>
            <ac:graphicFrameMk id="6" creationId="{823A146B-ECAA-6082-1ACD-234F91E85A49}"/>
          </ac:graphicFrameMkLst>
        </pc:graphicFrameChg>
      </pc:sldChg>
      <pc:sldChg chg="delSp modSp add mod">
        <pc:chgData name="de Vleeschauwer Els" userId="2d321c84-e993-4a42-9a87-c8a01c2ae84c" providerId="ADAL" clId="{60706585-36B6-428C-9506-9CA71EA6A553}" dt="2024-05-09T12:46:27.326" v="5691" actId="255"/>
        <pc:sldMkLst>
          <pc:docMk/>
          <pc:sldMk cId="3967075930" sldId="651"/>
        </pc:sldMkLst>
        <pc:spChg chg="mod">
          <ac:chgData name="de Vleeschauwer Els" userId="2d321c84-e993-4a42-9a87-c8a01c2ae84c" providerId="ADAL" clId="{60706585-36B6-428C-9506-9CA71EA6A553}" dt="2024-05-06T11:39:28.917" v="29" actId="255"/>
          <ac:spMkLst>
            <pc:docMk/>
            <pc:sldMk cId="3967075930" sldId="651"/>
            <ac:spMk id="2" creationId="{B99C308B-6217-52D3-3D77-30E88A04978D}"/>
          </ac:spMkLst>
        </pc:spChg>
        <pc:spChg chg="del">
          <ac:chgData name="de Vleeschauwer Els" userId="2d321c84-e993-4a42-9a87-c8a01c2ae84c" providerId="ADAL" clId="{60706585-36B6-428C-9506-9CA71EA6A553}" dt="2024-05-08T12:57:29.556" v="3571" actId="478"/>
          <ac:spMkLst>
            <pc:docMk/>
            <pc:sldMk cId="3967075930" sldId="651"/>
            <ac:spMk id="4" creationId="{3BAE75B0-305B-4684-E7F4-E17C6E4ED1D6}"/>
          </ac:spMkLst>
        </pc:spChg>
        <pc:spChg chg="mod">
          <ac:chgData name="de Vleeschauwer Els" userId="2d321c84-e993-4a42-9a87-c8a01c2ae84c" providerId="ADAL" clId="{60706585-36B6-428C-9506-9CA71EA6A553}" dt="2024-05-09T12:11:29.964" v="5253" actId="1076"/>
          <ac:spMkLst>
            <pc:docMk/>
            <pc:sldMk cId="3967075930" sldId="651"/>
            <ac:spMk id="5" creationId="{6AAFB9AA-C6E9-164C-E9B7-F922457BACEC}"/>
          </ac:spMkLst>
        </pc:spChg>
        <pc:graphicFrameChg chg="mod modGraphic">
          <ac:chgData name="de Vleeschauwer Els" userId="2d321c84-e993-4a42-9a87-c8a01c2ae84c" providerId="ADAL" clId="{60706585-36B6-428C-9506-9CA71EA6A553}" dt="2024-05-09T12:46:27.326" v="5691" actId="255"/>
          <ac:graphicFrameMkLst>
            <pc:docMk/>
            <pc:sldMk cId="3967075930" sldId="651"/>
            <ac:graphicFrameMk id="6" creationId="{823A146B-ECAA-6082-1ACD-234F91E85A49}"/>
          </ac:graphicFrameMkLst>
        </pc:graphicFrameChg>
      </pc:sldChg>
      <pc:sldChg chg="addSp delSp modSp add mod">
        <pc:chgData name="de Vleeschauwer Els" userId="2d321c84-e993-4a42-9a87-c8a01c2ae84c" providerId="ADAL" clId="{60706585-36B6-428C-9506-9CA71EA6A553}" dt="2024-05-14T15:24:24.937" v="6414" actId="1076"/>
        <pc:sldMkLst>
          <pc:docMk/>
          <pc:sldMk cId="2106235779" sldId="652"/>
        </pc:sldMkLst>
        <pc:spChg chg="add mod">
          <ac:chgData name="de Vleeschauwer Els" userId="2d321c84-e993-4a42-9a87-c8a01c2ae84c" providerId="ADAL" clId="{60706585-36B6-428C-9506-9CA71EA6A553}" dt="2024-05-09T10:34:03.989" v="4063" actId="1076"/>
          <ac:spMkLst>
            <pc:docMk/>
            <pc:sldMk cId="2106235779" sldId="652"/>
            <ac:spMk id="3" creationId="{C19C735B-8AC6-C89D-AD4C-AAD86B4AEBE6}"/>
          </ac:spMkLst>
        </pc:spChg>
        <pc:picChg chg="del">
          <ac:chgData name="de Vleeschauwer Els" userId="2d321c84-e993-4a42-9a87-c8a01c2ae84c" providerId="ADAL" clId="{60706585-36B6-428C-9506-9CA71EA6A553}" dt="2024-05-14T15:24:14.292" v="6409" actId="478"/>
          <ac:picMkLst>
            <pc:docMk/>
            <pc:sldMk cId="2106235779" sldId="652"/>
            <ac:picMk id="2" creationId="{7E0CDA31-EB5D-C12E-1F7A-F067F5A0A7B9}"/>
          </ac:picMkLst>
        </pc:picChg>
        <pc:picChg chg="del">
          <ac:chgData name="de Vleeschauwer Els" userId="2d321c84-e993-4a42-9a87-c8a01c2ae84c" providerId="ADAL" clId="{60706585-36B6-428C-9506-9CA71EA6A553}" dt="2024-05-09T10:32:38.931" v="4039" actId="478"/>
          <ac:picMkLst>
            <pc:docMk/>
            <pc:sldMk cId="2106235779" sldId="652"/>
            <ac:picMk id="2" creationId="{7E1FC251-9E4E-08F0-5310-80F32964BCAA}"/>
          </ac:picMkLst>
        </pc:picChg>
        <pc:picChg chg="del">
          <ac:chgData name="de Vleeschauwer Els" userId="2d321c84-e993-4a42-9a87-c8a01c2ae84c" providerId="ADAL" clId="{60706585-36B6-428C-9506-9CA71EA6A553}" dt="2024-05-06T15:18:33.453" v="49" actId="478"/>
          <ac:picMkLst>
            <pc:docMk/>
            <pc:sldMk cId="2106235779" sldId="652"/>
            <ac:picMk id="3" creationId="{4B05223B-646F-EA7C-8A90-CC29987086E3}"/>
          </ac:picMkLst>
        </pc:picChg>
        <pc:picChg chg="del">
          <ac:chgData name="de Vleeschauwer Els" userId="2d321c84-e993-4a42-9a87-c8a01c2ae84c" providerId="ADAL" clId="{60706585-36B6-428C-9506-9CA71EA6A553}" dt="2024-05-10T04:46:20.214" v="6294" actId="478"/>
          <ac:picMkLst>
            <pc:docMk/>
            <pc:sldMk cId="2106235779" sldId="652"/>
            <ac:picMk id="4" creationId="{4F492DB6-BDE9-341D-7420-C599A9BE4529}"/>
          </ac:picMkLst>
        </pc:picChg>
        <pc:picChg chg="add del">
          <ac:chgData name="de Vleeschauwer Els" userId="2d321c84-e993-4a42-9a87-c8a01c2ae84c" providerId="ADAL" clId="{60706585-36B6-428C-9506-9CA71EA6A553}" dt="2024-05-06T15:24:03.985" v="67" actId="478"/>
          <ac:picMkLst>
            <pc:docMk/>
            <pc:sldMk cId="2106235779" sldId="652"/>
            <ac:picMk id="4" creationId="{57B5BF77-AFF6-248C-AC35-394E18D5B06F}"/>
          </ac:picMkLst>
        </pc:picChg>
        <pc:picChg chg="add del mod ord">
          <ac:chgData name="de Vleeschauwer Els" userId="2d321c84-e993-4a42-9a87-c8a01c2ae84c" providerId="ADAL" clId="{60706585-36B6-428C-9506-9CA71EA6A553}" dt="2024-05-09T11:52:03.595" v="4433" actId="478"/>
          <ac:picMkLst>
            <pc:docMk/>
            <pc:sldMk cId="2106235779" sldId="652"/>
            <ac:picMk id="4" creationId="{806D833A-D90B-0D04-09B9-C755ABC172B4}"/>
          </ac:picMkLst>
        </pc:picChg>
        <pc:picChg chg="add mod ord">
          <ac:chgData name="de Vleeschauwer Els" userId="2d321c84-e993-4a42-9a87-c8a01c2ae84c" providerId="ADAL" clId="{60706585-36B6-428C-9506-9CA71EA6A553}" dt="2024-05-10T04:46:39.335" v="6299" actId="1076"/>
          <ac:picMkLst>
            <pc:docMk/>
            <pc:sldMk cId="2106235779" sldId="652"/>
            <ac:picMk id="5" creationId="{1B7EF556-3D42-CE23-3F1A-0B9D74D35B61}"/>
          </ac:picMkLst>
        </pc:picChg>
        <pc:picChg chg="add del mod">
          <ac:chgData name="de Vleeschauwer Els" userId="2d321c84-e993-4a42-9a87-c8a01c2ae84c" providerId="ADAL" clId="{60706585-36B6-428C-9506-9CA71EA6A553}" dt="2024-05-09T11:54:18.458" v="4436" actId="478"/>
          <ac:picMkLst>
            <pc:docMk/>
            <pc:sldMk cId="2106235779" sldId="652"/>
            <ac:picMk id="6" creationId="{32D6D034-7B00-7EDE-A023-27545B90287B}"/>
          </ac:picMkLst>
        </pc:picChg>
        <pc:picChg chg="add ord">
          <ac:chgData name="de Vleeschauwer Els" userId="2d321c84-e993-4a42-9a87-c8a01c2ae84c" providerId="ADAL" clId="{60706585-36B6-428C-9506-9CA71EA6A553}" dt="2024-05-06T15:24:07.566" v="69" actId="167"/>
          <ac:picMkLst>
            <pc:docMk/>
            <pc:sldMk cId="2106235779" sldId="652"/>
            <ac:picMk id="6" creationId="{6C2713C4-70FB-F887-B8AA-ED5193FC66C7}"/>
          </ac:picMkLst>
        </pc:picChg>
        <pc:picChg chg="add mod">
          <ac:chgData name="de Vleeschauwer Els" userId="2d321c84-e993-4a42-9a87-c8a01c2ae84c" providerId="ADAL" clId="{60706585-36B6-428C-9506-9CA71EA6A553}" dt="2024-05-14T15:24:24.937" v="6414" actId="1076"/>
          <ac:picMkLst>
            <pc:docMk/>
            <pc:sldMk cId="2106235779" sldId="652"/>
            <ac:picMk id="6" creationId="{BF30BF4F-36E4-9C21-8AFC-E3E27C73A7E8}"/>
          </ac:picMkLst>
        </pc:picChg>
        <pc:picChg chg="add del ord">
          <ac:chgData name="de Vleeschauwer Els" userId="2d321c84-e993-4a42-9a87-c8a01c2ae84c" providerId="ADAL" clId="{60706585-36B6-428C-9506-9CA71EA6A553}" dt="2024-05-09T13:06:27.382" v="6087" actId="478"/>
          <ac:picMkLst>
            <pc:docMk/>
            <pc:sldMk cId="2106235779" sldId="652"/>
            <ac:picMk id="8" creationId="{B6C04125-F4A6-BE0E-65F9-3CC61C222140}"/>
          </ac:picMkLst>
        </pc:picChg>
        <pc:picChg chg="add ord">
          <ac:chgData name="de Vleeschauwer Els" userId="2d321c84-e993-4a42-9a87-c8a01c2ae84c" providerId="ADAL" clId="{60706585-36B6-428C-9506-9CA71EA6A553}" dt="2024-05-09T13:06:30.322" v="6089" actId="167"/>
          <ac:picMkLst>
            <pc:docMk/>
            <pc:sldMk cId="2106235779" sldId="652"/>
            <ac:picMk id="10" creationId="{86933A9C-5FF2-8852-2652-D993F38DFC2A}"/>
          </ac:picMkLst>
        </pc:picChg>
      </pc:sldChg>
      <pc:sldChg chg="modSp add mod">
        <pc:chgData name="de Vleeschauwer Els" userId="2d321c84-e993-4a42-9a87-c8a01c2ae84c" providerId="ADAL" clId="{60706585-36B6-428C-9506-9CA71EA6A553}" dt="2024-05-09T12:51:42.624" v="6081" actId="20577"/>
        <pc:sldMkLst>
          <pc:docMk/>
          <pc:sldMk cId="113822318" sldId="653"/>
        </pc:sldMkLst>
        <pc:spChg chg="mod">
          <ac:chgData name="de Vleeschauwer Els" userId="2d321c84-e993-4a42-9a87-c8a01c2ae84c" providerId="ADAL" clId="{60706585-36B6-428C-9506-9CA71EA6A553}" dt="2024-05-08T13:02:10.482" v="3690" actId="6549"/>
          <ac:spMkLst>
            <pc:docMk/>
            <pc:sldMk cId="113822318" sldId="653"/>
            <ac:spMk id="2" creationId="{B99C308B-6217-52D3-3D77-30E88A04978D}"/>
          </ac:spMkLst>
        </pc:spChg>
        <pc:graphicFrameChg chg="mod modGraphic">
          <ac:chgData name="de Vleeschauwer Els" userId="2d321c84-e993-4a42-9a87-c8a01c2ae84c" providerId="ADAL" clId="{60706585-36B6-428C-9506-9CA71EA6A553}" dt="2024-05-09T12:51:42.624" v="6081" actId="20577"/>
          <ac:graphicFrameMkLst>
            <pc:docMk/>
            <pc:sldMk cId="113822318" sldId="653"/>
            <ac:graphicFrameMk id="3" creationId="{62A690AF-56B9-3F17-4691-5B5DCDDBEEDF}"/>
          </ac:graphicFrameMkLst>
        </pc:graphicFrameChg>
      </pc:sldChg>
      <pc:sldChg chg="modSp add mod">
        <pc:chgData name="de Vleeschauwer Els" userId="2d321c84-e993-4a42-9a87-c8a01c2ae84c" providerId="ADAL" clId="{60706585-36B6-428C-9506-9CA71EA6A553}" dt="2024-05-06T11:36:10.872" v="12" actId="20577"/>
        <pc:sldMkLst>
          <pc:docMk/>
          <pc:sldMk cId="3623756339" sldId="654"/>
        </pc:sldMkLst>
        <pc:spChg chg="mod">
          <ac:chgData name="de Vleeschauwer Els" userId="2d321c84-e993-4a42-9a87-c8a01c2ae84c" providerId="ADAL" clId="{60706585-36B6-428C-9506-9CA71EA6A553}" dt="2024-05-06T11:36:10.872" v="12" actId="20577"/>
          <ac:spMkLst>
            <pc:docMk/>
            <pc:sldMk cId="3623756339" sldId="654"/>
            <ac:spMk id="10" creationId="{FF5A920F-B906-D37B-C832-476415247863}"/>
          </ac:spMkLst>
        </pc:spChg>
      </pc:sldChg>
      <pc:sldChg chg="modSp add del mod">
        <pc:chgData name="de Vleeschauwer Els" userId="2d321c84-e993-4a42-9a87-c8a01c2ae84c" providerId="ADAL" clId="{60706585-36B6-428C-9506-9CA71EA6A553}" dt="2024-05-06T15:25:35.749" v="81" actId="47"/>
        <pc:sldMkLst>
          <pc:docMk/>
          <pc:sldMk cId="4035717566" sldId="655"/>
        </pc:sldMkLst>
        <pc:spChg chg="mod">
          <ac:chgData name="de Vleeschauwer Els" userId="2d321c84-e993-4a42-9a87-c8a01c2ae84c" providerId="ADAL" clId="{60706585-36B6-428C-9506-9CA71EA6A553}" dt="2024-05-06T11:39:11.894" v="26" actId="27636"/>
          <ac:spMkLst>
            <pc:docMk/>
            <pc:sldMk cId="4035717566" sldId="655"/>
            <ac:spMk id="2" creationId="{B99C308B-6217-52D3-3D77-30E88A04978D}"/>
          </ac:spMkLst>
        </pc:spChg>
        <pc:graphicFrameChg chg="modGraphic">
          <ac:chgData name="de Vleeschauwer Els" userId="2d321c84-e993-4a42-9a87-c8a01c2ae84c" providerId="ADAL" clId="{60706585-36B6-428C-9506-9CA71EA6A553}" dt="2024-05-06T11:38:37.733" v="23" actId="20577"/>
          <ac:graphicFrameMkLst>
            <pc:docMk/>
            <pc:sldMk cId="4035717566" sldId="655"/>
            <ac:graphicFrameMk id="4" creationId="{BE75A91A-86DB-3B08-39EF-FA09D3609A52}"/>
          </ac:graphicFrameMkLst>
        </pc:graphicFrameChg>
      </pc:sldChg>
      <pc:sldChg chg="addSp delSp modSp add mod">
        <pc:chgData name="de Vleeschauwer Els" userId="2d321c84-e993-4a42-9a87-c8a01c2ae84c" providerId="ADAL" clId="{60706585-36B6-428C-9506-9CA71EA6A553}" dt="2024-05-14T15:11:46.994" v="6307" actId="1076"/>
        <pc:sldMkLst>
          <pc:docMk/>
          <pc:sldMk cId="1154400646" sldId="656"/>
        </pc:sldMkLst>
        <pc:spChg chg="add del">
          <ac:chgData name="de Vleeschauwer Els" userId="2d321c84-e993-4a42-9a87-c8a01c2ae84c" providerId="ADAL" clId="{60706585-36B6-428C-9506-9CA71EA6A553}" dt="2024-05-14T15:11:12.437" v="6302" actId="22"/>
          <ac:spMkLst>
            <pc:docMk/>
            <pc:sldMk cId="1154400646" sldId="656"/>
            <ac:spMk id="5" creationId="{81965358-E44A-C707-D98E-175A243DB269}"/>
          </ac:spMkLst>
        </pc:spChg>
        <pc:spChg chg="mod">
          <ac:chgData name="de Vleeschauwer Els" userId="2d321c84-e993-4a42-9a87-c8a01c2ae84c" providerId="ADAL" clId="{60706585-36B6-428C-9506-9CA71EA6A553}" dt="2024-05-09T13:05:54.548" v="6086" actId="1076"/>
          <ac:spMkLst>
            <pc:docMk/>
            <pc:sldMk cId="1154400646" sldId="656"/>
            <ac:spMk id="20" creationId="{F3DA26FC-BD70-9EDF-97FD-43DF38057935}"/>
          </ac:spMkLst>
        </pc:spChg>
        <pc:picChg chg="del">
          <ac:chgData name="de Vleeschauwer Els" userId="2d321c84-e993-4a42-9a87-c8a01c2ae84c" providerId="ADAL" clId="{60706585-36B6-428C-9506-9CA71EA6A553}" dt="2024-05-09T10:44:56.614" v="4108" actId="478"/>
          <ac:picMkLst>
            <pc:docMk/>
            <pc:sldMk cId="1154400646" sldId="656"/>
            <ac:picMk id="2" creationId="{3E9466EE-DD8D-0A5D-4950-45A02E5F1414}"/>
          </ac:picMkLst>
        </pc:picChg>
        <pc:picChg chg="del">
          <ac:chgData name="de Vleeschauwer Els" userId="2d321c84-e993-4a42-9a87-c8a01c2ae84c" providerId="ADAL" clId="{60706585-36B6-428C-9506-9CA71EA6A553}" dt="2024-05-10T04:45:48.512" v="6290" actId="478"/>
          <ac:picMkLst>
            <pc:docMk/>
            <pc:sldMk cId="1154400646" sldId="656"/>
            <ac:picMk id="3" creationId="{0CEF9318-5A1C-A4EC-78D4-10FAF7394626}"/>
          </ac:picMkLst>
        </pc:picChg>
        <pc:picChg chg="del">
          <ac:chgData name="de Vleeschauwer Els" userId="2d321c84-e993-4a42-9a87-c8a01c2ae84c" providerId="ADAL" clId="{60706585-36B6-428C-9506-9CA71EA6A553}" dt="2024-05-14T15:11:09.733" v="6300" actId="478"/>
          <ac:picMkLst>
            <pc:docMk/>
            <pc:sldMk cId="1154400646" sldId="656"/>
            <ac:picMk id="3" creationId="{7AEFD1D1-5C57-2D3C-FF5E-9A3DF7D625FB}"/>
          </ac:picMkLst>
        </pc:picChg>
        <pc:picChg chg="add del ord">
          <ac:chgData name="de Vleeschauwer Els" userId="2d321c84-e993-4a42-9a87-c8a01c2ae84c" providerId="ADAL" clId="{60706585-36B6-428C-9506-9CA71EA6A553}" dt="2024-05-07T15:29:18.113" v="2144" actId="478"/>
          <ac:picMkLst>
            <pc:docMk/>
            <pc:sldMk cId="1154400646" sldId="656"/>
            <ac:picMk id="3" creationId="{7E40E448-75CA-73AA-FF4B-6F9AC5968420}"/>
          </ac:picMkLst>
        </pc:picChg>
        <pc:picChg chg="del">
          <ac:chgData name="de Vleeschauwer Els" userId="2d321c84-e993-4a42-9a87-c8a01c2ae84c" providerId="ADAL" clId="{60706585-36B6-428C-9506-9CA71EA6A553}" dt="2024-05-06T15:25:09.430" v="76" actId="478"/>
          <ac:picMkLst>
            <pc:docMk/>
            <pc:sldMk cId="1154400646" sldId="656"/>
            <ac:picMk id="3" creationId="{A791A842-88BA-DF6A-88BB-7407F8D2871F}"/>
          </ac:picMkLst>
        </pc:picChg>
        <pc:picChg chg="add del mod">
          <ac:chgData name="de Vleeschauwer Els" userId="2d321c84-e993-4a42-9a87-c8a01c2ae84c" providerId="ADAL" clId="{60706585-36B6-428C-9506-9CA71EA6A553}" dt="2024-05-08T06:42:38.439" v="2237" actId="478"/>
          <ac:picMkLst>
            <pc:docMk/>
            <pc:sldMk cId="1154400646" sldId="656"/>
            <ac:picMk id="3" creationId="{DB274260-096A-F63D-7AEF-6989D085CDBD}"/>
          </ac:picMkLst>
        </pc:picChg>
        <pc:picChg chg="add mod">
          <ac:chgData name="de Vleeschauwer Els" userId="2d321c84-e993-4a42-9a87-c8a01c2ae84c" providerId="ADAL" clId="{60706585-36B6-428C-9506-9CA71EA6A553}" dt="2024-05-10T04:45:53.975" v="6293" actId="1076"/>
          <ac:picMkLst>
            <pc:docMk/>
            <pc:sldMk cId="1154400646" sldId="656"/>
            <ac:picMk id="4" creationId="{2CC0460F-C2A9-3DF6-2306-7D446934F204}"/>
          </ac:picMkLst>
        </pc:picChg>
        <pc:picChg chg="add del mod ord">
          <ac:chgData name="de Vleeschauwer Els" userId="2d321c84-e993-4a42-9a87-c8a01c2ae84c" providerId="ADAL" clId="{60706585-36B6-428C-9506-9CA71EA6A553}" dt="2024-05-09T13:05:43.532" v="6082" actId="478"/>
          <ac:picMkLst>
            <pc:docMk/>
            <pc:sldMk cId="1154400646" sldId="656"/>
            <ac:picMk id="4" creationId="{8AA560B2-2DA3-D32F-F20F-B94F5C2F54FF}"/>
          </ac:picMkLst>
        </pc:picChg>
        <pc:picChg chg="add del ord">
          <ac:chgData name="de Vleeschauwer Els" userId="2d321c84-e993-4a42-9a87-c8a01c2ae84c" providerId="ADAL" clId="{60706585-36B6-428C-9506-9CA71EA6A553}" dt="2024-05-07T15:19:56.946" v="2019" actId="478"/>
          <ac:picMkLst>
            <pc:docMk/>
            <pc:sldMk cId="1154400646" sldId="656"/>
            <ac:picMk id="4" creationId="{8C8EFFAC-B5D2-0AF6-CFD9-4AE4D0BBE784}"/>
          </ac:picMkLst>
        </pc:picChg>
        <pc:picChg chg="add ord">
          <ac:chgData name="de Vleeschauwer Els" userId="2d321c84-e993-4a42-9a87-c8a01c2ae84c" providerId="ADAL" clId="{60706585-36B6-428C-9506-9CA71EA6A553}" dt="2024-05-08T06:44:02.988" v="2241" actId="167"/>
          <ac:picMkLst>
            <pc:docMk/>
            <pc:sldMk cId="1154400646" sldId="656"/>
            <ac:picMk id="5" creationId="{789ACEB0-D4E1-E0C5-DF1F-77D95C2C66A5}"/>
          </ac:picMkLst>
        </pc:picChg>
        <pc:picChg chg="add del mod ord">
          <ac:chgData name="de Vleeschauwer Els" userId="2d321c84-e993-4a42-9a87-c8a01c2ae84c" providerId="ADAL" clId="{60706585-36B6-428C-9506-9CA71EA6A553}" dt="2024-05-08T06:43:59.101" v="2239" actId="478"/>
          <ac:picMkLst>
            <pc:docMk/>
            <pc:sldMk cId="1154400646" sldId="656"/>
            <ac:picMk id="6" creationId="{122A184F-B97E-F603-14A6-BD03503E933C}"/>
          </ac:picMkLst>
        </pc:picChg>
        <pc:picChg chg="add mod ord">
          <ac:chgData name="de Vleeschauwer Els" userId="2d321c84-e993-4a42-9a87-c8a01c2ae84c" providerId="ADAL" clId="{60706585-36B6-428C-9506-9CA71EA6A553}" dt="2024-05-09T13:05:51.212" v="6085" actId="14100"/>
          <ac:picMkLst>
            <pc:docMk/>
            <pc:sldMk cId="1154400646" sldId="656"/>
            <ac:picMk id="6" creationId="{A36443F8-FD88-9BA4-425E-CDB5D000C898}"/>
          </ac:picMkLst>
        </pc:picChg>
        <pc:picChg chg="add mod">
          <ac:chgData name="de Vleeschauwer Els" userId="2d321c84-e993-4a42-9a87-c8a01c2ae84c" providerId="ADAL" clId="{60706585-36B6-428C-9506-9CA71EA6A553}" dt="2024-05-14T15:11:46.994" v="6307" actId="1076"/>
          <ac:picMkLst>
            <pc:docMk/>
            <pc:sldMk cId="1154400646" sldId="656"/>
            <ac:picMk id="7" creationId="{F310DE81-3F2E-35DB-427C-404A071F704B}"/>
          </ac:picMkLst>
        </pc:picChg>
      </pc:sldChg>
      <pc:sldChg chg="addSp delSp modSp add del mod">
        <pc:chgData name="de Vleeschauwer Els" userId="2d321c84-e993-4a42-9a87-c8a01c2ae84c" providerId="ADAL" clId="{60706585-36B6-428C-9506-9CA71EA6A553}" dt="2024-05-07T15:17:41.083" v="2017" actId="47"/>
        <pc:sldMkLst>
          <pc:docMk/>
          <pc:sldMk cId="2965173568" sldId="657"/>
        </pc:sldMkLst>
        <pc:picChg chg="del">
          <ac:chgData name="de Vleeschauwer Els" userId="2d321c84-e993-4a42-9a87-c8a01c2ae84c" providerId="ADAL" clId="{60706585-36B6-428C-9506-9CA71EA6A553}" dt="2024-05-06T15:27:49.229" v="82" actId="478"/>
          <ac:picMkLst>
            <pc:docMk/>
            <pc:sldMk cId="2965173568" sldId="657"/>
            <ac:picMk id="2" creationId="{D008EE2F-2CE7-63CB-C329-74849F175447}"/>
          </ac:picMkLst>
        </pc:picChg>
        <pc:picChg chg="add mod">
          <ac:chgData name="de Vleeschauwer Els" userId="2d321c84-e993-4a42-9a87-c8a01c2ae84c" providerId="ADAL" clId="{60706585-36B6-428C-9506-9CA71EA6A553}" dt="2024-05-06T15:27:55.947" v="85" actId="14100"/>
          <ac:picMkLst>
            <pc:docMk/>
            <pc:sldMk cId="2965173568" sldId="657"/>
            <ac:picMk id="4" creationId="{A99A8764-E3C1-452B-A267-D7F544B8D99F}"/>
          </ac:picMkLst>
        </pc:picChg>
      </pc:sldChg>
      <pc:sldChg chg="addSp delSp modSp add del mod">
        <pc:chgData name="de Vleeschauwer Els" userId="2d321c84-e993-4a42-9a87-c8a01c2ae84c" providerId="ADAL" clId="{60706585-36B6-428C-9506-9CA71EA6A553}" dt="2024-05-07T15:17:44.384" v="2018" actId="47"/>
        <pc:sldMkLst>
          <pc:docMk/>
          <pc:sldMk cId="1128927080" sldId="658"/>
        </pc:sldMkLst>
        <pc:picChg chg="del">
          <ac:chgData name="de Vleeschauwer Els" userId="2d321c84-e993-4a42-9a87-c8a01c2ae84c" providerId="ADAL" clId="{60706585-36B6-428C-9506-9CA71EA6A553}" dt="2024-05-06T15:28:38.860" v="86" actId="478"/>
          <ac:picMkLst>
            <pc:docMk/>
            <pc:sldMk cId="1128927080" sldId="658"/>
            <ac:picMk id="2" creationId="{4AB3E95B-0FC5-B4D2-7F0F-06DF7EBC179E}"/>
          </ac:picMkLst>
        </pc:picChg>
        <pc:picChg chg="add mod">
          <ac:chgData name="de Vleeschauwer Els" userId="2d321c84-e993-4a42-9a87-c8a01c2ae84c" providerId="ADAL" clId="{60706585-36B6-428C-9506-9CA71EA6A553}" dt="2024-05-06T15:28:51.179" v="91" actId="1076"/>
          <ac:picMkLst>
            <pc:docMk/>
            <pc:sldMk cId="1128927080" sldId="658"/>
            <ac:picMk id="4" creationId="{962CFB88-D85C-E193-AB3A-09D0C898ADC1}"/>
          </ac:picMkLst>
        </pc:picChg>
      </pc:sldChg>
      <pc:sldChg chg="addSp delSp modSp mod">
        <pc:chgData name="de Vleeschauwer Els" userId="2d321c84-e993-4a42-9a87-c8a01c2ae84c" providerId="ADAL" clId="{60706585-36B6-428C-9506-9CA71EA6A553}" dt="2024-05-14T15:16:44.385" v="6310" actId="1076"/>
        <pc:sldMkLst>
          <pc:docMk/>
          <pc:sldMk cId="1955800460" sldId="659"/>
        </pc:sldMkLst>
        <pc:spChg chg="add mod">
          <ac:chgData name="de Vleeschauwer Els" userId="2d321c84-e993-4a42-9a87-c8a01c2ae84c" providerId="ADAL" clId="{60706585-36B6-428C-9506-9CA71EA6A553}" dt="2024-05-08T13:03:15.605" v="3758" actId="20577"/>
          <ac:spMkLst>
            <pc:docMk/>
            <pc:sldMk cId="1955800460" sldId="659"/>
            <ac:spMk id="12" creationId="{8FE6A115-6E1C-D15F-2520-268104859DE2}"/>
          </ac:spMkLst>
        </pc:spChg>
        <pc:spChg chg="del">
          <ac:chgData name="de Vleeschauwer Els" userId="2d321c84-e993-4a42-9a87-c8a01c2ae84c" providerId="ADAL" clId="{60706585-36B6-428C-9506-9CA71EA6A553}" dt="2024-05-07T15:20:24.544" v="2023" actId="478"/>
          <ac:spMkLst>
            <pc:docMk/>
            <pc:sldMk cId="1955800460" sldId="659"/>
            <ac:spMk id="14" creationId="{538BA9ED-EED1-C03F-DF2B-5AD522DE4466}"/>
          </ac:spMkLst>
        </pc:spChg>
        <pc:picChg chg="del">
          <ac:chgData name="de Vleeschauwer Els" userId="2d321c84-e993-4a42-9a87-c8a01c2ae84c" providerId="ADAL" clId="{60706585-36B6-428C-9506-9CA71EA6A553}" dt="2024-05-14T15:16:41.400" v="6309" actId="478"/>
          <ac:picMkLst>
            <pc:docMk/>
            <pc:sldMk cId="1955800460" sldId="659"/>
            <ac:picMk id="3" creationId="{6CF5BB2E-71DB-6083-40D3-6472FCB19CAF}"/>
          </ac:picMkLst>
        </pc:picChg>
        <pc:picChg chg="add del">
          <ac:chgData name="de Vleeschauwer Els" userId="2d321c84-e993-4a42-9a87-c8a01c2ae84c" providerId="ADAL" clId="{60706585-36B6-428C-9506-9CA71EA6A553}" dt="2024-05-07T15:32:00.506" v="2149" actId="478"/>
          <ac:picMkLst>
            <pc:docMk/>
            <pc:sldMk cId="1955800460" sldId="659"/>
            <ac:picMk id="3" creationId="{71E255F3-E8DE-258A-A4AF-17B13B5826CF}"/>
          </ac:picMkLst>
        </pc:picChg>
        <pc:picChg chg="add del mod">
          <ac:chgData name="de Vleeschauwer Els" userId="2d321c84-e993-4a42-9a87-c8a01c2ae84c" providerId="ADAL" clId="{60706585-36B6-428C-9506-9CA71EA6A553}" dt="2024-05-08T12:14:49.490" v="2259" actId="478"/>
          <ac:picMkLst>
            <pc:docMk/>
            <pc:sldMk cId="1955800460" sldId="659"/>
            <ac:picMk id="3" creationId="{B14BF26F-2E35-5DBF-FC78-6F29BE61B8F8}"/>
          </ac:picMkLst>
        </pc:picChg>
        <pc:picChg chg="add del">
          <ac:chgData name="de Vleeschauwer Els" userId="2d321c84-e993-4a42-9a87-c8a01c2ae84c" providerId="ADAL" clId="{60706585-36B6-428C-9506-9CA71EA6A553}" dt="2024-05-08T06:19:24.703" v="2199" actId="478"/>
          <ac:picMkLst>
            <pc:docMk/>
            <pc:sldMk cId="1955800460" sldId="659"/>
            <ac:picMk id="3" creationId="{CB3C9EE4-DBA3-99BA-BC94-93F643DB0443}"/>
          </ac:picMkLst>
        </pc:picChg>
        <pc:picChg chg="add del mod ord">
          <ac:chgData name="de Vleeschauwer Els" userId="2d321c84-e993-4a42-9a87-c8a01c2ae84c" providerId="ADAL" clId="{60706585-36B6-428C-9506-9CA71EA6A553}" dt="2024-05-09T13:08:44.164" v="6101" actId="478"/>
          <ac:picMkLst>
            <pc:docMk/>
            <pc:sldMk cId="1955800460" sldId="659"/>
            <ac:picMk id="3" creationId="{CB7F334B-F6B8-50A8-C418-87CE5DC3BB77}"/>
          </ac:picMkLst>
        </pc:picChg>
        <pc:picChg chg="add del">
          <ac:chgData name="de Vleeschauwer Els" userId="2d321c84-e993-4a42-9a87-c8a01c2ae84c" providerId="ADAL" clId="{60706585-36B6-428C-9506-9CA71EA6A553}" dt="2024-05-08T06:46:45.360" v="2243" actId="478"/>
          <ac:picMkLst>
            <pc:docMk/>
            <pc:sldMk cId="1955800460" sldId="659"/>
            <ac:picMk id="5" creationId="{61E5C677-AE14-1F3D-65A6-907535012C5A}"/>
          </ac:picMkLst>
        </pc:picChg>
        <pc:picChg chg="add mod">
          <ac:chgData name="de Vleeschauwer Els" userId="2d321c84-e993-4a42-9a87-c8a01c2ae84c" providerId="ADAL" clId="{60706585-36B6-428C-9506-9CA71EA6A553}" dt="2024-05-14T15:16:44.385" v="6310" actId="1076"/>
          <ac:picMkLst>
            <pc:docMk/>
            <pc:sldMk cId="1955800460" sldId="659"/>
            <ac:picMk id="5" creationId="{95952DA0-7FF1-DD8D-ABBC-18EF0429398C}"/>
          </ac:picMkLst>
        </pc:picChg>
        <pc:picChg chg="del">
          <ac:chgData name="de Vleeschauwer Els" userId="2d321c84-e993-4a42-9a87-c8a01c2ae84c" providerId="ADAL" clId="{60706585-36B6-428C-9506-9CA71EA6A553}" dt="2024-05-08T12:00:49.997" v="2255" actId="478"/>
          <ac:picMkLst>
            <pc:docMk/>
            <pc:sldMk cId="1955800460" sldId="659"/>
            <ac:picMk id="5" creationId="{AD072A0F-3432-57A2-6E54-FE82CFD316E9}"/>
          </ac:picMkLst>
        </pc:picChg>
        <pc:picChg chg="add mod ord">
          <ac:chgData name="de Vleeschauwer Els" userId="2d321c84-e993-4a42-9a87-c8a01c2ae84c" providerId="ADAL" clId="{60706585-36B6-428C-9506-9CA71EA6A553}" dt="2024-05-09T13:08:59.199" v="6106" actId="14100"/>
          <ac:picMkLst>
            <pc:docMk/>
            <pc:sldMk cId="1955800460" sldId="659"/>
            <ac:picMk id="5" creationId="{B256E68C-ABED-B5BA-5B00-A62D0FC677DF}"/>
          </ac:picMkLst>
        </pc:picChg>
        <pc:picChg chg="del">
          <ac:chgData name="de Vleeschauwer Els" userId="2d321c84-e993-4a42-9a87-c8a01c2ae84c" providerId="ADAL" clId="{60706585-36B6-428C-9506-9CA71EA6A553}" dt="2024-05-07T15:31:40.026" v="2147" actId="478"/>
          <ac:picMkLst>
            <pc:docMk/>
            <pc:sldMk cId="1955800460" sldId="659"/>
            <ac:picMk id="5" creationId="{F6573D9C-3ACE-9EA7-58B8-97043CCD059E}"/>
          </ac:picMkLst>
        </pc:picChg>
        <pc:picChg chg="add del">
          <ac:chgData name="de Vleeschauwer Els" userId="2d321c84-e993-4a42-9a87-c8a01c2ae84c" providerId="ADAL" clId="{60706585-36B6-428C-9506-9CA71EA6A553}" dt="2024-05-08T06:16:51.123" v="2197" actId="478"/>
          <ac:picMkLst>
            <pc:docMk/>
            <pc:sldMk cId="1955800460" sldId="659"/>
            <ac:picMk id="6" creationId="{34A53EA2-327A-6D50-FCC1-CF5C73D5CCC0}"/>
          </ac:picMkLst>
        </pc:picChg>
        <pc:picChg chg="add del">
          <ac:chgData name="de Vleeschauwer Els" userId="2d321c84-e993-4a42-9a87-c8a01c2ae84c" providerId="ADAL" clId="{60706585-36B6-428C-9506-9CA71EA6A553}" dt="2024-05-08T12:15:07.370" v="2261" actId="478"/>
          <ac:picMkLst>
            <pc:docMk/>
            <pc:sldMk cId="1955800460" sldId="659"/>
            <ac:picMk id="6" creationId="{BA149E78-FCF1-63F4-83F0-6ABCA58B9CE1}"/>
          </ac:picMkLst>
        </pc:picChg>
        <pc:picChg chg="add mod">
          <ac:chgData name="de Vleeschauwer Els" userId="2d321c84-e993-4a42-9a87-c8a01c2ae84c" providerId="ADAL" clId="{60706585-36B6-428C-9506-9CA71EA6A553}" dt="2024-05-08T06:49:04.313" v="2254" actId="1076"/>
          <ac:picMkLst>
            <pc:docMk/>
            <pc:sldMk cId="1955800460" sldId="659"/>
            <ac:picMk id="8" creationId="{74552FC9-0F17-DA0F-B5A9-6B23ED891BB2}"/>
          </ac:picMkLst>
        </pc:picChg>
        <pc:picChg chg="add del">
          <ac:chgData name="de Vleeschauwer Els" userId="2d321c84-e993-4a42-9a87-c8a01c2ae84c" providerId="ADAL" clId="{60706585-36B6-428C-9506-9CA71EA6A553}" dt="2024-05-08T12:15:35.346" v="2263" actId="478"/>
          <ac:picMkLst>
            <pc:docMk/>
            <pc:sldMk cId="1955800460" sldId="659"/>
            <ac:picMk id="9" creationId="{29C7E123-19DF-B1E8-11A7-BCE6D64DB06D}"/>
          </ac:picMkLst>
        </pc:picChg>
        <pc:picChg chg="add del mod modCrop">
          <ac:chgData name="de Vleeschauwer Els" userId="2d321c84-e993-4a42-9a87-c8a01c2ae84c" providerId="ADAL" clId="{60706585-36B6-428C-9506-9CA71EA6A553}" dt="2024-05-08T12:28:02.987" v="2560" actId="478"/>
          <ac:picMkLst>
            <pc:docMk/>
            <pc:sldMk cId="1955800460" sldId="659"/>
            <ac:picMk id="11" creationId="{05B0E4D3-A234-BC77-DC58-8351E3C7839F}"/>
          </ac:picMkLst>
        </pc:picChg>
        <pc:picChg chg="add del mod ord">
          <ac:chgData name="de Vleeschauwer Els" userId="2d321c84-e993-4a42-9a87-c8a01c2ae84c" providerId="ADAL" clId="{60706585-36B6-428C-9506-9CA71EA6A553}" dt="2024-05-09T10:46:23.272" v="4113" actId="478"/>
          <ac:picMkLst>
            <pc:docMk/>
            <pc:sldMk cId="1955800460" sldId="659"/>
            <ac:picMk id="14" creationId="{F2A5D1D5-3A59-B885-AE47-CC0C8F56CD35}"/>
          </ac:picMkLst>
        </pc:picChg>
      </pc:sldChg>
      <pc:sldChg chg="addSp delSp modSp del mod">
        <pc:chgData name="de Vleeschauwer Els" userId="2d321c84-e993-4a42-9a87-c8a01c2ae84c" providerId="ADAL" clId="{60706585-36B6-428C-9506-9CA71EA6A553}" dt="2024-05-09T11:55:25.703" v="4446" actId="47"/>
        <pc:sldMkLst>
          <pc:docMk/>
          <pc:sldMk cId="2097436203" sldId="660"/>
        </pc:sldMkLst>
        <pc:spChg chg="add del mod">
          <ac:chgData name="de Vleeschauwer Els" userId="2d321c84-e993-4a42-9a87-c8a01c2ae84c" providerId="ADAL" clId="{60706585-36B6-428C-9506-9CA71EA6A553}" dt="2024-05-07T15:21:42.467" v="2085" actId="478"/>
          <ac:spMkLst>
            <pc:docMk/>
            <pc:sldMk cId="2097436203" sldId="660"/>
            <ac:spMk id="3" creationId="{A18E6B8F-E0D4-F144-2573-92A10DEE826D}"/>
          </ac:spMkLst>
        </pc:spChg>
        <pc:spChg chg="del mod">
          <ac:chgData name="de Vleeschauwer Els" userId="2d321c84-e993-4a42-9a87-c8a01c2ae84c" providerId="ADAL" clId="{60706585-36B6-428C-9506-9CA71EA6A553}" dt="2024-05-09T10:28:53.294" v="3830" actId="478"/>
          <ac:spMkLst>
            <pc:docMk/>
            <pc:sldMk cId="2097436203" sldId="660"/>
            <ac:spMk id="4" creationId="{60C71D73-0613-047A-5642-E2B87E3381EE}"/>
          </ac:spMkLst>
        </pc:spChg>
        <pc:spChg chg="add del mod">
          <ac:chgData name="de Vleeschauwer Els" userId="2d321c84-e993-4a42-9a87-c8a01c2ae84c" providerId="ADAL" clId="{60706585-36B6-428C-9506-9CA71EA6A553}" dt="2024-05-09T11:51:37.700" v="4430" actId="478"/>
          <ac:spMkLst>
            <pc:docMk/>
            <pc:sldMk cId="2097436203" sldId="660"/>
            <ac:spMk id="8" creationId="{AF0669D1-2E0D-9377-259A-9DF8FA2DC850}"/>
          </ac:spMkLst>
        </pc:spChg>
        <pc:spChg chg="mod">
          <ac:chgData name="de Vleeschauwer Els" userId="2d321c84-e993-4a42-9a87-c8a01c2ae84c" providerId="ADAL" clId="{60706585-36B6-428C-9506-9CA71EA6A553}" dt="2024-05-09T11:55:06.416" v="4445" actId="14100"/>
          <ac:spMkLst>
            <pc:docMk/>
            <pc:sldMk cId="2097436203" sldId="660"/>
            <ac:spMk id="12" creationId="{57D07228-C195-ABAC-9FAF-546FA09B4EDA}"/>
          </ac:spMkLst>
        </pc:spChg>
        <pc:spChg chg="mod">
          <ac:chgData name="de Vleeschauwer Els" userId="2d321c84-e993-4a42-9a87-c8a01c2ae84c" providerId="ADAL" clId="{60706585-36B6-428C-9506-9CA71EA6A553}" dt="2024-05-06T15:24:37.436" v="75" actId="1076"/>
          <ac:spMkLst>
            <pc:docMk/>
            <pc:sldMk cId="2097436203" sldId="660"/>
            <ac:spMk id="13" creationId="{F101C25F-08FE-55A0-EA67-1B6D0B60F001}"/>
          </ac:spMkLst>
        </pc:spChg>
        <pc:spChg chg="add mod">
          <ac:chgData name="de Vleeschauwer Els" userId="2d321c84-e993-4a42-9a87-c8a01c2ae84c" providerId="ADAL" clId="{60706585-36B6-428C-9506-9CA71EA6A553}" dt="2024-05-09T11:54:42.024" v="4443"/>
          <ac:spMkLst>
            <pc:docMk/>
            <pc:sldMk cId="2097436203" sldId="660"/>
            <ac:spMk id="16" creationId="{BC9A21C4-EFAF-21BB-CA7C-A96DFE0B650B}"/>
          </ac:spMkLst>
        </pc:spChg>
        <pc:picChg chg="del">
          <ac:chgData name="de Vleeschauwer Els" userId="2d321c84-e993-4a42-9a87-c8a01c2ae84c" providerId="ADAL" clId="{60706585-36B6-428C-9506-9CA71EA6A553}" dt="2024-05-09T10:28:38.516" v="3827" actId="478"/>
          <ac:picMkLst>
            <pc:docMk/>
            <pc:sldMk cId="2097436203" sldId="660"/>
            <ac:picMk id="2" creationId="{2A5E4DCC-BEF7-B167-8886-98870C381A90}"/>
          </ac:picMkLst>
        </pc:picChg>
        <pc:picChg chg="del">
          <ac:chgData name="de Vleeschauwer Els" userId="2d321c84-e993-4a42-9a87-c8a01c2ae84c" providerId="ADAL" clId="{60706585-36B6-428C-9506-9CA71EA6A553}" dt="2024-05-06T15:18:38.222" v="51" actId="478"/>
          <ac:picMkLst>
            <pc:docMk/>
            <pc:sldMk cId="2097436203" sldId="660"/>
            <ac:picMk id="2" creationId="{DFCE954C-1653-EFB0-9A11-1CF4AF37B5B0}"/>
          </ac:picMkLst>
        </pc:picChg>
        <pc:picChg chg="add del ord">
          <ac:chgData name="de Vleeschauwer Els" userId="2d321c84-e993-4a42-9a87-c8a01c2ae84c" providerId="ADAL" clId="{60706585-36B6-428C-9506-9CA71EA6A553}" dt="2024-05-09T10:28:30.870" v="3826" actId="478"/>
          <ac:picMkLst>
            <pc:docMk/>
            <pc:sldMk cId="2097436203" sldId="660"/>
            <ac:picMk id="5" creationId="{49F278B7-6F34-9D67-6B3E-C4609F25AABE}"/>
          </ac:picMkLst>
        </pc:picChg>
        <pc:picChg chg="add del mod ord">
          <ac:chgData name="de Vleeschauwer Els" userId="2d321c84-e993-4a42-9a87-c8a01c2ae84c" providerId="ADAL" clId="{60706585-36B6-428C-9506-9CA71EA6A553}" dt="2024-05-06T15:24:10.998" v="70" actId="478"/>
          <ac:picMkLst>
            <pc:docMk/>
            <pc:sldMk cId="2097436203" sldId="660"/>
            <ac:picMk id="5" creationId="{F24CAD38-B67D-4D28-7657-E0BB36152A50}"/>
          </ac:picMkLst>
        </pc:picChg>
        <pc:picChg chg="add mod ord">
          <ac:chgData name="de Vleeschauwer Els" userId="2d321c84-e993-4a42-9a87-c8a01c2ae84c" providerId="ADAL" clId="{60706585-36B6-428C-9506-9CA71EA6A553}" dt="2024-05-06T15:24:26.784" v="74" actId="1076"/>
          <ac:picMkLst>
            <pc:docMk/>
            <pc:sldMk cId="2097436203" sldId="660"/>
            <ac:picMk id="7" creationId="{06814E34-88F9-851C-637D-2D31F47E06C7}"/>
          </ac:picMkLst>
        </pc:picChg>
        <pc:picChg chg="add del mod ord">
          <ac:chgData name="de Vleeschauwer Els" userId="2d321c84-e993-4a42-9a87-c8a01c2ae84c" providerId="ADAL" clId="{60706585-36B6-428C-9506-9CA71EA6A553}" dt="2024-05-09T11:51:15.090" v="4425" actId="478"/>
          <ac:picMkLst>
            <pc:docMk/>
            <pc:sldMk cId="2097436203" sldId="660"/>
            <ac:picMk id="7" creationId="{713DC106-028C-769A-D781-D7F4EF6E5533}"/>
          </ac:picMkLst>
        </pc:picChg>
        <pc:picChg chg="add del mod ord">
          <ac:chgData name="de Vleeschauwer Els" userId="2d321c84-e993-4a42-9a87-c8a01c2ae84c" providerId="ADAL" clId="{60706585-36B6-428C-9506-9CA71EA6A553}" dt="2024-05-09T11:54:28.025" v="4439" actId="478"/>
          <ac:picMkLst>
            <pc:docMk/>
            <pc:sldMk cId="2097436203" sldId="660"/>
            <ac:picMk id="10" creationId="{8F2C4847-84E3-3F35-6729-488AF817F3C5}"/>
          </ac:picMkLst>
        </pc:picChg>
        <pc:picChg chg="add del">
          <ac:chgData name="de Vleeschauwer Els" userId="2d321c84-e993-4a42-9a87-c8a01c2ae84c" providerId="ADAL" clId="{60706585-36B6-428C-9506-9CA71EA6A553}" dt="2024-05-09T11:51:59.720" v="4432" actId="478"/>
          <ac:picMkLst>
            <pc:docMk/>
            <pc:sldMk cId="2097436203" sldId="660"/>
            <ac:picMk id="13" creationId="{20604033-5DE8-B11A-8637-35AB2F8F27AB}"/>
          </ac:picMkLst>
        </pc:picChg>
        <pc:picChg chg="add mod ord">
          <ac:chgData name="de Vleeschauwer Els" userId="2d321c84-e993-4a42-9a87-c8a01c2ae84c" providerId="ADAL" clId="{60706585-36B6-428C-9506-9CA71EA6A553}" dt="2024-05-09T11:54:34.430" v="4442" actId="1076"/>
          <ac:picMkLst>
            <pc:docMk/>
            <pc:sldMk cId="2097436203" sldId="660"/>
            <ac:picMk id="15" creationId="{23A79469-1017-9E8C-AFA2-BAB576BCB4A1}"/>
          </ac:picMkLst>
        </pc:picChg>
      </pc:sldChg>
      <pc:sldChg chg="addSp delSp modSp new mod ord">
        <pc:chgData name="de Vleeschauwer Els" userId="2d321c84-e993-4a42-9a87-c8a01c2ae84c" providerId="ADAL" clId="{60706585-36B6-428C-9506-9CA71EA6A553}" dt="2024-05-14T15:33:14.567" v="6422" actId="1076"/>
        <pc:sldMkLst>
          <pc:docMk/>
          <pc:sldMk cId="4193497611" sldId="661"/>
        </pc:sldMkLst>
        <pc:spChg chg="mod">
          <ac:chgData name="de Vleeschauwer Els" userId="2d321c84-e993-4a42-9a87-c8a01c2ae84c" providerId="ADAL" clId="{60706585-36B6-428C-9506-9CA71EA6A553}" dt="2024-05-07T15:09:16.873" v="1449" actId="14100"/>
          <ac:spMkLst>
            <pc:docMk/>
            <pc:sldMk cId="4193497611" sldId="661"/>
            <ac:spMk id="3" creationId="{ECB1BF37-65F5-171C-C37C-10D705178D91}"/>
          </ac:spMkLst>
        </pc:spChg>
        <pc:spChg chg="add del mod">
          <ac:chgData name="de Vleeschauwer Els" userId="2d321c84-e993-4a42-9a87-c8a01c2ae84c" providerId="ADAL" clId="{60706585-36B6-428C-9506-9CA71EA6A553}" dt="2024-05-07T05:57:51.607" v="523"/>
          <ac:spMkLst>
            <pc:docMk/>
            <pc:sldMk cId="4193497611" sldId="661"/>
            <ac:spMk id="4" creationId="{120EE519-43EF-77F0-D888-B0F4522C81C8}"/>
          </ac:spMkLst>
        </pc:spChg>
        <pc:spChg chg="add mod">
          <ac:chgData name="de Vleeschauwer Els" userId="2d321c84-e993-4a42-9a87-c8a01c2ae84c" providerId="ADAL" clId="{60706585-36B6-428C-9506-9CA71EA6A553}" dt="2024-05-07T15:11:05.259" v="1643" actId="6549"/>
          <ac:spMkLst>
            <pc:docMk/>
            <pc:sldMk cId="4193497611" sldId="661"/>
            <ac:spMk id="5" creationId="{64DC12A4-A1BF-4A78-AF81-C077FFA960F2}"/>
          </ac:spMkLst>
        </pc:spChg>
        <pc:picChg chg="add del mod">
          <ac:chgData name="de Vleeschauwer Els" userId="2d321c84-e993-4a42-9a87-c8a01c2ae84c" providerId="ADAL" clId="{60706585-36B6-428C-9506-9CA71EA6A553}" dt="2024-05-07T06:13:43.305" v="618" actId="478"/>
          <ac:picMkLst>
            <pc:docMk/>
            <pc:sldMk cId="4193497611" sldId="661"/>
            <ac:picMk id="3" creationId="{85570A1F-F5E8-38B3-1B1E-AE764E4F9D7B}"/>
          </ac:picMkLst>
        </pc:picChg>
        <pc:picChg chg="del mod">
          <ac:chgData name="de Vleeschauwer Els" userId="2d321c84-e993-4a42-9a87-c8a01c2ae84c" providerId="ADAL" clId="{60706585-36B6-428C-9506-9CA71EA6A553}" dt="2024-05-09T13:14:05.750" v="6112" actId="478"/>
          <ac:picMkLst>
            <pc:docMk/>
            <pc:sldMk cId="4193497611" sldId="661"/>
            <ac:picMk id="4" creationId="{AF7210D9-3979-E9AA-4DB2-253B66B31DA2}"/>
          </ac:picMkLst>
        </pc:picChg>
        <pc:picChg chg="add del mod">
          <ac:chgData name="de Vleeschauwer Els" userId="2d321c84-e993-4a42-9a87-c8a01c2ae84c" providerId="ADAL" clId="{60706585-36B6-428C-9506-9CA71EA6A553}" dt="2024-05-07T14:59:58.027" v="793" actId="478"/>
          <ac:picMkLst>
            <pc:docMk/>
            <pc:sldMk cId="4193497611" sldId="661"/>
            <ac:picMk id="6" creationId="{348F4705-62EB-C9B3-B719-27C3C5171B7F}"/>
          </ac:picMkLst>
        </pc:picChg>
        <pc:picChg chg="add del mod">
          <ac:chgData name="de Vleeschauwer Els" userId="2d321c84-e993-4a42-9a87-c8a01c2ae84c" providerId="ADAL" clId="{60706585-36B6-428C-9506-9CA71EA6A553}" dt="2024-05-08T06:27:50.996" v="2206" actId="478"/>
          <ac:picMkLst>
            <pc:docMk/>
            <pc:sldMk cId="4193497611" sldId="661"/>
            <ac:picMk id="6" creationId="{5DFD1393-D66F-8EB0-54B4-174030052712}"/>
          </ac:picMkLst>
        </pc:picChg>
        <pc:picChg chg="add mod">
          <ac:chgData name="de Vleeschauwer Els" userId="2d321c84-e993-4a42-9a87-c8a01c2ae84c" providerId="ADAL" clId="{60706585-36B6-428C-9506-9CA71EA6A553}" dt="2024-05-08T13:16:38.504" v="3780" actId="14100"/>
          <ac:picMkLst>
            <pc:docMk/>
            <pc:sldMk cId="4193497611" sldId="661"/>
            <ac:picMk id="6" creationId="{64AFB01B-32B8-9767-F694-F618F42F3C04}"/>
          </ac:picMkLst>
        </pc:picChg>
        <pc:picChg chg="del">
          <ac:chgData name="de Vleeschauwer Els" userId="2d321c84-e993-4a42-9a87-c8a01c2ae84c" providerId="ADAL" clId="{60706585-36B6-428C-9506-9CA71EA6A553}" dt="2024-05-14T15:33:10.866" v="6421" actId="478"/>
          <ac:picMkLst>
            <pc:docMk/>
            <pc:sldMk cId="4193497611" sldId="661"/>
            <ac:picMk id="6" creationId="{689F0E41-8591-2D84-C190-E4BCCA2AD9A6}"/>
          </ac:picMkLst>
        </pc:picChg>
        <pc:picChg chg="add del mod">
          <ac:chgData name="de Vleeschauwer Els" userId="2d321c84-e993-4a42-9a87-c8a01c2ae84c" providerId="ADAL" clId="{60706585-36B6-428C-9506-9CA71EA6A553}" dt="2024-05-07T06:13:41.842" v="617" actId="478"/>
          <ac:picMkLst>
            <pc:docMk/>
            <pc:sldMk cId="4193497611" sldId="661"/>
            <ac:picMk id="7" creationId="{6D02C20C-F6A5-CFF0-B485-C16144234DD7}"/>
          </ac:picMkLst>
        </pc:picChg>
        <pc:picChg chg="add mod">
          <ac:chgData name="de Vleeschauwer Els" userId="2d321c84-e993-4a42-9a87-c8a01c2ae84c" providerId="ADAL" clId="{60706585-36B6-428C-9506-9CA71EA6A553}" dt="2024-05-09T13:14:17.813" v="6116" actId="1076"/>
          <ac:picMkLst>
            <pc:docMk/>
            <pc:sldMk cId="4193497611" sldId="661"/>
            <ac:picMk id="8" creationId="{8A44B29E-9513-CF88-686D-2E8FDDF079AF}"/>
          </ac:picMkLst>
        </pc:picChg>
        <pc:picChg chg="add del mod ord">
          <ac:chgData name="de Vleeschauwer Els" userId="2d321c84-e993-4a42-9a87-c8a01c2ae84c" providerId="ADAL" clId="{60706585-36B6-428C-9506-9CA71EA6A553}" dt="2024-05-08T05:57:59.342" v="2172" actId="478"/>
          <ac:picMkLst>
            <pc:docMk/>
            <pc:sldMk cId="4193497611" sldId="661"/>
            <ac:picMk id="8" creationId="{9E45D363-1BBB-8D05-E92C-94FCC408A729}"/>
          </ac:picMkLst>
        </pc:picChg>
        <pc:picChg chg="add del mod">
          <ac:chgData name="de Vleeschauwer Els" userId="2d321c84-e993-4a42-9a87-c8a01c2ae84c" providerId="ADAL" clId="{60706585-36B6-428C-9506-9CA71EA6A553}" dt="2024-05-07T14:59:09.848" v="787" actId="478"/>
          <ac:picMkLst>
            <pc:docMk/>
            <pc:sldMk cId="4193497611" sldId="661"/>
            <ac:picMk id="9" creationId="{4E9E641F-2D2C-C723-F0F9-4767CEE85BE2}"/>
          </ac:picMkLst>
        </pc:picChg>
        <pc:picChg chg="add del mod">
          <ac:chgData name="de Vleeschauwer Els" userId="2d321c84-e993-4a42-9a87-c8a01c2ae84c" providerId="ADAL" clId="{60706585-36B6-428C-9506-9CA71EA6A553}" dt="2024-05-08T13:16:33.020" v="3777" actId="478"/>
          <ac:picMkLst>
            <pc:docMk/>
            <pc:sldMk cId="4193497611" sldId="661"/>
            <ac:picMk id="9" creationId="{DE0F4720-D154-9D87-827E-83E9616AE515}"/>
          </ac:picMkLst>
        </pc:picChg>
        <pc:picChg chg="add mod">
          <ac:chgData name="de Vleeschauwer Els" userId="2d321c84-e993-4a42-9a87-c8a01c2ae84c" providerId="ADAL" clId="{60706585-36B6-428C-9506-9CA71EA6A553}" dt="2024-05-14T15:33:14.567" v="6422" actId="1076"/>
          <ac:picMkLst>
            <pc:docMk/>
            <pc:sldMk cId="4193497611" sldId="661"/>
            <ac:picMk id="11" creationId="{7226A170-AA2A-E736-08A7-18FE9337BE85}"/>
          </ac:picMkLst>
        </pc:picChg>
      </pc:sldChg>
      <pc:sldChg chg="addSp delSp modSp add mod">
        <pc:chgData name="de Vleeschauwer Els" userId="2d321c84-e993-4a42-9a87-c8a01c2ae84c" providerId="ADAL" clId="{60706585-36B6-428C-9506-9CA71EA6A553}" dt="2024-05-14T15:34:14.645" v="6432" actId="1076"/>
        <pc:sldMkLst>
          <pc:docMk/>
          <pc:sldMk cId="3077126981" sldId="662"/>
        </pc:sldMkLst>
        <pc:spChg chg="add del">
          <ac:chgData name="de Vleeschauwer Els" userId="2d321c84-e993-4a42-9a87-c8a01c2ae84c" providerId="ADAL" clId="{60706585-36B6-428C-9506-9CA71EA6A553}" dt="2024-05-07T06:16:08.862" v="626" actId="478"/>
          <ac:spMkLst>
            <pc:docMk/>
            <pc:sldMk cId="3077126981" sldId="662"/>
            <ac:spMk id="3" creationId="{DFB772FB-303D-7CF2-9AD5-8E71CB47BA5E}"/>
          </ac:spMkLst>
        </pc:spChg>
        <pc:spChg chg="mod">
          <ac:chgData name="de Vleeschauwer Els" userId="2d321c84-e993-4a42-9a87-c8a01c2ae84c" providerId="ADAL" clId="{60706585-36B6-428C-9506-9CA71EA6A553}" dt="2024-05-07T06:16:45.984" v="634" actId="1076"/>
          <ac:spMkLst>
            <pc:docMk/>
            <pc:sldMk cId="3077126981" sldId="662"/>
            <ac:spMk id="5" creationId="{64DC12A4-A1BF-4A78-AF81-C077FFA960F2}"/>
          </ac:spMkLst>
        </pc:spChg>
        <pc:picChg chg="del">
          <ac:chgData name="de Vleeschauwer Els" userId="2d321c84-e993-4a42-9a87-c8a01c2ae84c" providerId="ADAL" clId="{60706585-36B6-428C-9506-9CA71EA6A553}" dt="2024-05-09T13:13:29.924" v="6108" actId="478"/>
          <ac:picMkLst>
            <pc:docMk/>
            <pc:sldMk cId="3077126981" sldId="662"/>
            <ac:picMk id="4" creationId="{2D4C8108-D9CD-4F0E-AE69-A7BB63047119}"/>
          </ac:picMkLst>
        </pc:picChg>
        <pc:picChg chg="del">
          <ac:chgData name="de Vleeschauwer Els" userId="2d321c84-e993-4a42-9a87-c8a01c2ae84c" providerId="ADAL" clId="{60706585-36B6-428C-9506-9CA71EA6A553}" dt="2024-05-08T13:15:36.901" v="3769" actId="478"/>
          <ac:picMkLst>
            <pc:docMk/>
            <pc:sldMk cId="3077126981" sldId="662"/>
            <ac:picMk id="4" creationId="{392267A1-B1D3-BC64-D1FD-979B10B76BD0}"/>
          </ac:picMkLst>
        </pc:picChg>
        <pc:picChg chg="add del mod ord">
          <ac:chgData name="de Vleeschauwer Els" userId="2d321c84-e993-4a42-9a87-c8a01c2ae84c" providerId="ADAL" clId="{60706585-36B6-428C-9506-9CA71EA6A553}" dt="2024-05-08T05:56:35.491" v="2163" actId="478"/>
          <ac:picMkLst>
            <pc:docMk/>
            <pc:sldMk cId="3077126981" sldId="662"/>
            <ac:picMk id="6" creationId="{F0628CEA-AE95-DA44-AD54-D4CB2FEA6F6A}"/>
          </ac:picMkLst>
        </pc:picChg>
        <pc:picChg chg="del">
          <ac:chgData name="de Vleeschauwer Els" userId="2d321c84-e993-4a42-9a87-c8a01c2ae84c" providerId="ADAL" clId="{60706585-36B6-428C-9506-9CA71EA6A553}" dt="2024-05-14T15:33:28.183" v="6423" actId="478"/>
          <ac:picMkLst>
            <pc:docMk/>
            <pc:sldMk cId="3077126981" sldId="662"/>
            <ac:picMk id="7" creationId="{6A40FF8A-C9A2-5A99-7C8B-37A9D37BDBC6}"/>
          </ac:picMkLst>
        </pc:picChg>
        <pc:picChg chg="add del mod">
          <ac:chgData name="de Vleeschauwer Els" userId="2d321c84-e993-4a42-9a87-c8a01c2ae84c" providerId="ADAL" clId="{60706585-36B6-428C-9506-9CA71EA6A553}" dt="2024-05-08T13:16:20.646" v="3774" actId="478"/>
          <ac:picMkLst>
            <pc:docMk/>
            <pc:sldMk cId="3077126981" sldId="662"/>
            <ac:picMk id="7" creationId="{A0F12E9B-0FE5-5A6E-943E-23B11DABBC27}"/>
          </ac:picMkLst>
        </pc:picChg>
        <pc:picChg chg="add del mod">
          <ac:chgData name="de Vleeschauwer Els" userId="2d321c84-e993-4a42-9a87-c8a01c2ae84c" providerId="ADAL" clId="{60706585-36B6-428C-9506-9CA71EA6A553}" dt="2024-05-08T05:56:43.393" v="2167" actId="22"/>
          <ac:picMkLst>
            <pc:docMk/>
            <pc:sldMk cId="3077126981" sldId="662"/>
            <ac:picMk id="7" creationId="{C107B198-D0EA-9D02-3F75-4A27D227F237}"/>
          </ac:picMkLst>
        </pc:picChg>
        <pc:picChg chg="add mod">
          <ac:chgData name="de Vleeschauwer Els" userId="2d321c84-e993-4a42-9a87-c8a01c2ae84c" providerId="ADAL" clId="{60706585-36B6-428C-9506-9CA71EA6A553}" dt="2024-05-09T13:13:36.227" v="6111" actId="14100"/>
          <ac:picMkLst>
            <pc:docMk/>
            <pc:sldMk cId="3077126981" sldId="662"/>
            <ac:picMk id="7" creationId="{E6DBDC5B-5182-A37A-EC4D-414754290FAD}"/>
          </ac:picMkLst>
        </pc:picChg>
        <pc:picChg chg="add del mod ord">
          <ac:chgData name="de Vleeschauwer Els" userId="2d321c84-e993-4a42-9a87-c8a01c2ae84c" providerId="ADAL" clId="{60706585-36B6-428C-9506-9CA71EA6A553}" dt="2024-05-08T06:26:27.997" v="2201" actId="478"/>
          <ac:picMkLst>
            <pc:docMk/>
            <pc:sldMk cId="3077126981" sldId="662"/>
            <ac:picMk id="9" creationId="{1D3DC45E-5CC9-86EA-258F-7C475B804887}"/>
          </ac:picMkLst>
        </pc:picChg>
        <pc:picChg chg="add del mod">
          <ac:chgData name="de Vleeschauwer Els" userId="2d321c84-e993-4a42-9a87-c8a01c2ae84c" providerId="ADAL" clId="{60706585-36B6-428C-9506-9CA71EA6A553}" dt="2024-05-08T13:16:52.140" v="3781" actId="478"/>
          <ac:picMkLst>
            <pc:docMk/>
            <pc:sldMk cId="3077126981" sldId="662"/>
            <ac:picMk id="9" creationId="{43967AAD-5BE2-DA63-4D10-637325962C00}"/>
          </ac:picMkLst>
        </pc:picChg>
        <pc:picChg chg="del">
          <ac:chgData name="de Vleeschauwer Els" userId="2d321c84-e993-4a42-9a87-c8a01c2ae84c" providerId="ADAL" clId="{60706585-36B6-428C-9506-9CA71EA6A553}" dt="2024-05-07T06:16:04.612" v="624" actId="478"/>
          <ac:picMkLst>
            <pc:docMk/>
            <pc:sldMk cId="3077126981" sldId="662"/>
            <ac:picMk id="9" creationId="{4E9E641F-2D2C-C723-F0F9-4767CEE85BE2}"/>
          </ac:picMkLst>
        </pc:picChg>
        <pc:picChg chg="add mod">
          <ac:chgData name="de Vleeschauwer Els" userId="2d321c84-e993-4a42-9a87-c8a01c2ae84c" providerId="ADAL" clId="{60706585-36B6-428C-9506-9CA71EA6A553}" dt="2024-05-14T15:34:14.645" v="6432" actId="1076"/>
          <ac:picMkLst>
            <pc:docMk/>
            <pc:sldMk cId="3077126981" sldId="662"/>
            <ac:picMk id="9" creationId="{C26652DF-50C2-F89D-713D-FEB84C56E444}"/>
          </ac:picMkLst>
        </pc:picChg>
        <pc:picChg chg="add mod">
          <ac:chgData name="de Vleeschauwer Els" userId="2d321c84-e993-4a42-9a87-c8a01c2ae84c" providerId="ADAL" clId="{60706585-36B6-428C-9506-9CA71EA6A553}" dt="2024-05-08T06:26:36.665" v="2205" actId="1076"/>
          <ac:picMkLst>
            <pc:docMk/>
            <pc:sldMk cId="3077126981" sldId="662"/>
            <ac:picMk id="11" creationId="{02A1FF74-C26C-EA88-8DEA-2A152C7DEB3C}"/>
          </ac:picMkLst>
        </pc:picChg>
        <pc:picChg chg="add mod">
          <ac:chgData name="de Vleeschauwer Els" userId="2d321c84-e993-4a42-9a87-c8a01c2ae84c" providerId="ADAL" clId="{60706585-36B6-428C-9506-9CA71EA6A553}" dt="2024-05-08T13:17:15.474" v="3789" actId="1076"/>
          <ac:picMkLst>
            <pc:docMk/>
            <pc:sldMk cId="3077126981" sldId="662"/>
            <ac:picMk id="11" creationId="{24E6288C-189D-AA21-9FF1-40D41D5CEC94}"/>
          </ac:picMkLst>
        </pc:picChg>
      </pc:sldChg>
      <pc:sldChg chg="addSp delSp modSp add del mod">
        <pc:chgData name="de Vleeschauwer Els" userId="2d321c84-e993-4a42-9a87-c8a01c2ae84c" providerId="ADAL" clId="{60706585-36B6-428C-9506-9CA71EA6A553}" dt="2024-05-07T15:11:18.868" v="1644" actId="47"/>
        <pc:sldMkLst>
          <pc:docMk/>
          <pc:sldMk cId="2956504447" sldId="663"/>
        </pc:sldMkLst>
        <pc:spChg chg="add mod">
          <ac:chgData name="de Vleeschauwer Els" userId="2d321c84-e993-4a42-9a87-c8a01c2ae84c" providerId="ADAL" clId="{60706585-36B6-428C-9506-9CA71EA6A553}" dt="2024-05-07T15:05:56.688" v="1271" actId="114"/>
          <ac:spMkLst>
            <pc:docMk/>
            <pc:sldMk cId="2956504447" sldId="663"/>
            <ac:spMk id="4" creationId="{2459812B-1DEB-F0FF-3768-753D50EF7021}"/>
          </ac:spMkLst>
        </pc:spChg>
        <pc:spChg chg="del mod">
          <ac:chgData name="de Vleeschauwer Els" userId="2d321c84-e993-4a42-9a87-c8a01c2ae84c" providerId="ADAL" clId="{60706585-36B6-428C-9506-9CA71EA6A553}" dt="2024-05-07T15:09:05.561" v="1445" actId="478"/>
          <ac:spMkLst>
            <pc:docMk/>
            <pc:sldMk cId="2956504447" sldId="663"/>
            <ac:spMk id="5" creationId="{64DC12A4-A1BF-4A78-AF81-C077FFA960F2}"/>
          </ac:spMkLst>
        </pc:spChg>
        <pc:spChg chg="add mod">
          <ac:chgData name="de Vleeschauwer Els" userId="2d321c84-e993-4a42-9a87-c8a01c2ae84c" providerId="ADAL" clId="{60706585-36B6-428C-9506-9CA71EA6A553}" dt="2024-05-07T15:09:09.037" v="1447" actId="1076"/>
          <ac:spMkLst>
            <pc:docMk/>
            <pc:sldMk cId="2956504447" sldId="663"/>
            <ac:spMk id="7" creationId="{3A3E60F9-622A-9767-6686-F50B40FAF144}"/>
          </ac:spMkLst>
        </pc:spChg>
        <pc:picChg chg="ord">
          <ac:chgData name="de Vleeschauwer Els" userId="2d321c84-e993-4a42-9a87-c8a01c2ae84c" providerId="ADAL" clId="{60706585-36B6-428C-9506-9CA71EA6A553}" dt="2024-05-07T15:07:38.970" v="1300" actId="167"/>
          <ac:picMkLst>
            <pc:docMk/>
            <pc:sldMk cId="2956504447" sldId="663"/>
            <ac:picMk id="6" creationId="{348F4705-62EB-C9B3-B719-27C3C5171B7F}"/>
          </ac:picMkLst>
        </pc:picChg>
      </pc:sldChg>
      <pc:sldChg chg="addSp delSp modSp add mod ord modCm">
        <pc:chgData name="de Vleeschauwer Els" userId="2d321c84-e993-4a42-9a87-c8a01c2ae84c" providerId="ADAL" clId="{60706585-36B6-428C-9506-9CA71EA6A553}" dt="2024-05-14T15:38:51.429" v="6453" actId="1076"/>
        <pc:sldMkLst>
          <pc:docMk/>
          <pc:sldMk cId="4083930489" sldId="664"/>
        </pc:sldMkLst>
        <pc:spChg chg="mod">
          <ac:chgData name="de Vleeschauwer Els" userId="2d321c84-e993-4a42-9a87-c8a01c2ae84c" providerId="ADAL" clId="{60706585-36B6-428C-9506-9CA71EA6A553}" dt="2024-05-09T10:27:07.032" v="3819" actId="1076"/>
          <ac:spMkLst>
            <pc:docMk/>
            <pc:sldMk cId="4083930489" sldId="664"/>
            <ac:spMk id="3" creationId="{ECB1BF37-65F5-171C-C37C-10D705178D91}"/>
          </ac:spMkLst>
        </pc:spChg>
        <pc:spChg chg="del">
          <ac:chgData name="de Vleeschauwer Els" userId="2d321c84-e993-4a42-9a87-c8a01c2ae84c" providerId="ADAL" clId="{60706585-36B6-428C-9506-9CA71EA6A553}" dt="2024-05-07T15:07:06.070" v="1279" actId="478"/>
          <ac:spMkLst>
            <pc:docMk/>
            <pc:sldMk cId="4083930489" sldId="664"/>
            <ac:spMk id="4" creationId="{2459812B-1DEB-F0FF-3768-753D50EF7021}"/>
          </ac:spMkLst>
        </pc:spChg>
        <pc:spChg chg="add">
          <ac:chgData name="de Vleeschauwer Els" userId="2d321c84-e993-4a42-9a87-c8a01c2ae84c" providerId="ADAL" clId="{60706585-36B6-428C-9506-9CA71EA6A553}" dt="2024-05-09T10:26:23.750" v="3812"/>
          <ac:spMkLst>
            <pc:docMk/>
            <pc:sldMk cId="4083930489" sldId="664"/>
            <ac:spMk id="4" creationId="{50F02CAC-B48F-742D-316E-415C6AFB803A}"/>
          </ac:spMkLst>
        </pc:spChg>
        <pc:spChg chg="mod">
          <ac:chgData name="de Vleeschauwer Els" userId="2d321c84-e993-4a42-9a87-c8a01c2ae84c" providerId="ADAL" clId="{60706585-36B6-428C-9506-9CA71EA6A553}" dt="2024-05-09T10:27:13.881" v="3821" actId="1076"/>
          <ac:spMkLst>
            <pc:docMk/>
            <pc:sldMk cId="4083930489" sldId="664"/>
            <ac:spMk id="5" creationId="{64DC12A4-A1BF-4A78-AF81-C077FFA960F2}"/>
          </ac:spMkLst>
        </pc:spChg>
        <pc:picChg chg="mod ord">
          <ac:chgData name="de Vleeschauwer Els" userId="2d321c84-e993-4a42-9a87-c8a01c2ae84c" providerId="ADAL" clId="{60706585-36B6-428C-9506-9CA71EA6A553}" dt="2024-05-09T10:27:09.420" v="3820" actId="1076"/>
          <ac:picMkLst>
            <pc:docMk/>
            <pc:sldMk cId="4083930489" sldId="664"/>
            <ac:picMk id="2" creationId="{D2AA4980-9EAD-B662-B1A0-68B3BE5A5D88}"/>
          </ac:picMkLst>
        </pc:picChg>
        <pc:picChg chg="del">
          <ac:chgData name="de Vleeschauwer Els" userId="2d321c84-e993-4a42-9a87-c8a01c2ae84c" providerId="ADAL" clId="{60706585-36B6-428C-9506-9CA71EA6A553}" dt="2024-05-14T15:38:24.302" v="6446" actId="478"/>
          <ac:picMkLst>
            <pc:docMk/>
            <pc:sldMk cId="4083930489" sldId="664"/>
            <ac:picMk id="4" creationId="{01C874C1-E7A5-2834-1BA2-8EA8DB696AD3}"/>
          </ac:picMkLst>
        </pc:picChg>
        <pc:picChg chg="add del mod ord">
          <ac:chgData name="de Vleeschauwer Els" userId="2d321c84-e993-4a42-9a87-c8a01c2ae84c" providerId="ADAL" clId="{60706585-36B6-428C-9506-9CA71EA6A553}" dt="2024-05-09T10:26:23.021" v="3811" actId="478"/>
          <ac:picMkLst>
            <pc:docMk/>
            <pc:sldMk cId="4083930489" sldId="664"/>
            <ac:picMk id="6" creationId="{2063484B-6004-D4E1-26EA-35A75013A743}"/>
          </ac:picMkLst>
        </pc:picChg>
        <pc:picChg chg="del">
          <ac:chgData name="de Vleeschauwer Els" userId="2d321c84-e993-4a42-9a87-c8a01c2ae84c" providerId="ADAL" clId="{60706585-36B6-428C-9506-9CA71EA6A553}" dt="2024-05-07T15:06:49.235" v="1273" actId="478"/>
          <ac:picMkLst>
            <pc:docMk/>
            <pc:sldMk cId="4083930489" sldId="664"/>
            <ac:picMk id="6" creationId="{348F4705-62EB-C9B3-B719-27C3C5171B7F}"/>
          </ac:picMkLst>
        </pc:picChg>
        <pc:picChg chg="add del mod">
          <ac:chgData name="de Vleeschauwer Els" userId="2d321c84-e993-4a42-9a87-c8a01c2ae84c" providerId="ADAL" clId="{60706585-36B6-428C-9506-9CA71EA6A553}" dt="2024-05-08T06:36:22.963" v="2230" actId="478"/>
          <ac:picMkLst>
            <pc:docMk/>
            <pc:sldMk cId="4083930489" sldId="664"/>
            <ac:picMk id="6" creationId="{A3FEF08F-3D5D-B56F-3238-FC17BCA613DA}"/>
          </ac:picMkLst>
        </pc:picChg>
        <pc:picChg chg="add del mod ord">
          <ac:chgData name="de Vleeschauwer Els" userId="2d321c84-e993-4a42-9a87-c8a01c2ae84c" providerId="ADAL" clId="{60706585-36B6-428C-9506-9CA71EA6A553}" dt="2024-05-09T13:15:54.092" v="6122" actId="478"/>
          <ac:picMkLst>
            <pc:docMk/>
            <pc:sldMk cId="4083930489" sldId="664"/>
            <ac:picMk id="8" creationId="{175F109B-4F8C-0FDA-90CB-8921ADCE592F}"/>
          </ac:picMkLst>
        </pc:picChg>
        <pc:picChg chg="add del mod">
          <ac:chgData name="de Vleeschauwer Els" userId="2d321c84-e993-4a42-9a87-c8a01c2ae84c" providerId="ADAL" clId="{60706585-36B6-428C-9506-9CA71EA6A553}" dt="2024-05-07T15:07:04.007" v="1278" actId="478"/>
          <ac:picMkLst>
            <pc:docMk/>
            <pc:sldMk cId="4083930489" sldId="664"/>
            <ac:picMk id="8" creationId="{D0008B42-82EE-3FCF-2DCE-DDCDCEC7E2A5}"/>
          </ac:picMkLst>
        </pc:picChg>
        <pc:picChg chg="add del mod ord">
          <ac:chgData name="de Vleeschauwer Els" userId="2d321c84-e993-4a42-9a87-c8a01c2ae84c" providerId="ADAL" clId="{60706585-36B6-428C-9506-9CA71EA6A553}" dt="2024-05-08T13:18:52.284" v="3795" actId="478"/>
          <ac:picMkLst>
            <pc:docMk/>
            <pc:sldMk cId="4083930489" sldId="664"/>
            <ac:picMk id="8" creationId="{DAEF444C-36DB-55E3-03A2-F725A6B28F90}"/>
          </ac:picMkLst>
        </pc:picChg>
        <pc:picChg chg="add mod">
          <ac:chgData name="de Vleeschauwer Els" userId="2d321c84-e993-4a42-9a87-c8a01c2ae84c" providerId="ADAL" clId="{60706585-36B6-428C-9506-9CA71EA6A553}" dt="2024-05-14T15:38:51.429" v="6453" actId="1076"/>
          <ac:picMkLst>
            <pc:docMk/>
            <pc:sldMk cId="4083930489" sldId="664"/>
            <ac:picMk id="8" creationId="{DCBC5E4A-9300-4907-09F7-DB32231BB145}"/>
          </ac:picMkLst>
        </pc:picChg>
        <pc:picChg chg="add mod">
          <ac:chgData name="de Vleeschauwer Els" userId="2d321c84-e993-4a42-9a87-c8a01c2ae84c" providerId="ADAL" clId="{60706585-36B6-428C-9506-9CA71EA6A553}" dt="2024-05-09T13:16:02.448" v="6126" actId="1076"/>
          <ac:picMkLst>
            <pc:docMk/>
            <pc:sldMk cId="4083930489" sldId="664"/>
            <ac:picMk id="10" creationId="{A38E0336-12C9-E5D5-9935-E397F1C0B765}"/>
          </ac:picMkLst>
        </pc:picChg>
        <pc:picChg chg="add del mod ord">
          <ac:chgData name="de Vleeschauwer Els" userId="2d321c84-e993-4a42-9a87-c8a01c2ae84c" providerId="ADAL" clId="{60706585-36B6-428C-9506-9CA71EA6A553}" dt="2024-05-08T05:58:26.404" v="2176" actId="478"/>
          <ac:picMkLst>
            <pc:docMk/>
            <pc:sldMk cId="4083930489" sldId="664"/>
            <ac:picMk id="10" creationId="{F9290D25-A3FE-31AB-0B42-42D3C38A81B4}"/>
          </ac:picMkLst>
        </pc:picChg>
      </pc:sldChg>
      <pc:sldChg chg="addSp delSp modSp add mod">
        <pc:chgData name="de Vleeschauwer Els" userId="2d321c84-e993-4a42-9a87-c8a01c2ae84c" providerId="ADAL" clId="{60706585-36B6-428C-9506-9CA71EA6A553}" dt="2024-05-14T15:37:49.798" v="6445" actId="1076"/>
        <pc:sldMkLst>
          <pc:docMk/>
          <pc:sldMk cId="3873445177" sldId="665"/>
        </pc:sldMkLst>
        <pc:spChg chg="mod">
          <ac:chgData name="de Vleeschauwer Els" userId="2d321c84-e993-4a42-9a87-c8a01c2ae84c" providerId="ADAL" clId="{60706585-36B6-428C-9506-9CA71EA6A553}" dt="2024-05-09T10:25:31.876" v="3808" actId="1076"/>
          <ac:spMkLst>
            <pc:docMk/>
            <pc:sldMk cId="3873445177" sldId="665"/>
            <ac:spMk id="2" creationId="{66229810-3DD7-5656-BDD7-99BC610C8BAC}"/>
          </ac:spMkLst>
        </pc:spChg>
        <pc:spChg chg="mod">
          <ac:chgData name="de Vleeschauwer Els" userId="2d321c84-e993-4a42-9a87-c8a01c2ae84c" providerId="ADAL" clId="{60706585-36B6-428C-9506-9CA71EA6A553}" dt="2024-05-09T10:25:35.378" v="3809" actId="1076"/>
          <ac:spMkLst>
            <pc:docMk/>
            <pc:sldMk cId="3873445177" sldId="665"/>
            <ac:spMk id="5" creationId="{64DC12A4-A1BF-4A78-AF81-C077FFA960F2}"/>
          </ac:spMkLst>
        </pc:spChg>
        <pc:spChg chg="mod">
          <ac:chgData name="de Vleeschauwer Els" userId="2d321c84-e993-4a42-9a87-c8a01c2ae84c" providerId="ADAL" clId="{60706585-36B6-428C-9506-9CA71EA6A553}" dt="2024-05-14T15:37:47.052" v="6444" actId="1076"/>
          <ac:spMkLst>
            <pc:docMk/>
            <pc:sldMk cId="3873445177" sldId="665"/>
            <ac:spMk id="16" creationId="{B7F3F8B1-2ADA-A9E2-B402-8F8EDA5AD35D}"/>
          </ac:spMkLst>
        </pc:spChg>
        <pc:spChg chg="mod">
          <ac:chgData name="de Vleeschauwer Els" userId="2d321c84-e993-4a42-9a87-c8a01c2ae84c" providerId="ADAL" clId="{60706585-36B6-428C-9506-9CA71EA6A553}" dt="2024-05-14T15:37:47.052" v="6444" actId="1076"/>
          <ac:spMkLst>
            <pc:docMk/>
            <pc:sldMk cId="3873445177" sldId="665"/>
            <ac:spMk id="17" creationId="{36AD9761-F110-8B6D-0C43-7BA468658721}"/>
          </ac:spMkLst>
        </pc:spChg>
        <pc:spChg chg="mod">
          <ac:chgData name="de Vleeschauwer Els" userId="2d321c84-e993-4a42-9a87-c8a01c2ae84c" providerId="ADAL" clId="{60706585-36B6-428C-9506-9CA71EA6A553}" dt="2024-05-14T15:37:47.052" v="6444" actId="1076"/>
          <ac:spMkLst>
            <pc:docMk/>
            <pc:sldMk cId="3873445177" sldId="665"/>
            <ac:spMk id="18" creationId="{9733B16E-19F0-9CA7-1F19-4C35786DC99B}"/>
          </ac:spMkLst>
        </pc:spChg>
        <pc:picChg chg="mod">
          <ac:chgData name="de Vleeschauwer Els" userId="2d321c84-e993-4a42-9a87-c8a01c2ae84c" providerId="ADAL" clId="{60706585-36B6-428C-9506-9CA71EA6A553}" dt="2024-05-09T10:25:38.371" v="3810" actId="1076"/>
          <ac:picMkLst>
            <pc:docMk/>
            <pc:sldMk cId="3873445177" sldId="665"/>
            <ac:picMk id="3" creationId="{CC532FB3-7FE4-29A6-B8EE-19F3B3B0689C}"/>
          </ac:picMkLst>
        </pc:picChg>
        <pc:picChg chg="add del mod ord">
          <ac:chgData name="de Vleeschauwer Els" userId="2d321c84-e993-4a42-9a87-c8a01c2ae84c" providerId="ADAL" clId="{60706585-36B6-428C-9506-9CA71EA6A553}" dt="2024-05-08T06:29:00.143" v="2211" actId="478"/>
          <ac:picMkLst>
            <pc:docMk/>
            <pc:sldMk cId="3873445177" sldId="665"/>
            <ac:picMk id="6" creationId="{4B436E8F-47FA-177B-BB16-2CCA54F81513}"/>
          </ac:picMkLst>
        </pc:picChg>
        <pc:picChg chg="add del mod">
          <ac:chgData name="de Vleeschauwer Els" userId="2d321c84-e993-4a42-9a87-c8a01c2ae84c" providerId="ADAL" clId="{60706585-36B6-428C-9506-9CA71EA6A553}" dt="2024-05-08T13:15:30.426" v="3767" actId="478"/>
          <ac:picMkLst>
            <pc:docMk/>
            <pc:sldMk cId="3873445177" sldId="665"/>
            <ac:picMk id="6" creationId="{8C8A6765-FA88-B903-397F-BD1521C43DFC}"/>
          </ac:picMkLst>
        </pc:picChg>
        <pc:picChg chg="add del mod ord">
          <ac:chgData name="de Vleeschauwer Els" userId="2d321c84-e993-4a42-9a87-c8a01c2ae84c" providerId="ADAL" clId="{60706585-36B6-428C-9506-9CA71EA6A553}" dt="2024-05-09T13:15:06.428" v="6117" actId="478"/>
          <ac:picMkLst>
            <pc:docMk/>
            <pc:sldMk cId="3873445177" sldId="665"/>
            <ac:picMk id="6" creationId="{A363FA7C-FB17-F99F-F2C1-8A612B7BCBEF}"/>
          </ac:picMkLst>
        </pc:picChg>
        <pc:picChg chg="del">
          <ac:chgData name="de Vleeschauwer Els" userId="2d321c84-e993-4a42-9a87-c8a01c2ae84c" providerId="ADAL" clId="{60706585-36B6-428C-9506-9CA71EA6A553}" dt="2024-05-07T15:14:01.329" v="1743" actId="478"/>
          <ac:picMkLst>
            <pc:docMk/>
            <pc:sldMk cId="3873445177" sldId="665"/>
            <ac:picMk id="6" creationId="{F0628CEA-AE95-DA44-AD54-D4CB2FEA6F6A}"/>
          </ac:picMkLst>
        </pc:picChg>
        <pc:picChg chg="del">
          <ac:chgData name="de Vleeschauwer Els" userId="2d321c84-e993-4a42-9a87-c8a01c2ae84c" providerId="ADAL" clId="{60706585-36B6-428C-9506-9CA71EA6A553}" dt="2024-05-14T15:36:35.067" v="6433" actId="478"/>
          <ac:picMkLst>
            <pc:docMk/>
            <pc:sldMk cId="3873445177" sldId="665"/>
            <ac:picMk id="6" creationId="{FB270B1D-8B47-D676-70A8-DA8D710173AE}"/>
          </ac:picMkLst>
        </pc:picChg>
        <pc:picChg chg="add del">
          <ac:chgData name="de Vleeschauwer Els" userId="2d321c84-e993-4a42-9a87-c8a01c2ae84c" providerId="ADAL" clId="{60706585-36B6-428C-9506-9CA71EA6A553}" dt="2024-05-08T13:17:58.013" v="3790" actId="478"/>
          <ac:picMkLst>
            <pc:docMk/>
            <pc:sldMk cId="3873445177" sldId="665"/>
            <ac:picMk id="7" creationId="{35C0E16F-98C1-4A9B-4A09-FE6E43398D22}"/>
          </ac:picMkLst>
        </pc:picChg>
        <pc:picChg chg="add del mod ord">
          <ac:chgData name="de Vleeschauwer Els" userId="2d321c84-e993-4a42-9a87-c8a01c2ae84c" providerId="ADAL" clId="{60706585-36B6-428C-9506-9CA71EA6A553}" dt="2024-05-08T05:59:03.117" v="2177" actId="478"/>
          <ac:picMkLst>
            <pc:docMk/>
            <pc:sldMk cId="3873445177" sldId="665"/>
            <ac:picMk id="7" creationId="{E27A5DBF-A9D2-E4B8-8EA1-86E6D9403851}"/>
          </ac:picMkLst>
        </pc:picChg>
        <pc:picChg chg="add mod">
          <ac:chgData name="de Vleeschauwer Els" userId="2d321c84-e993-4a42-9a87-c8a01c2ae84c" providerId="ADAL" clId="{60706585-36B6-428C-9506-9CA71EA6A553}" dt="2024-05-09T13:15:15.452" v="6121" actId="1076"/>
          <ac:picMkLst>
            <pc:docMk/>
            <pc:sldMk cId="3873445177" sldId="665"/>
            <ac:picMk id="8" creationId="{77983FF6-E8AB-C67B-9F8F-88A2035FE998}"/>
          </ac:picMkLst>
        </pc:picChg>
        <pc:picChg chg="add del mod">
          <ac:chgData name="de Vleeschauwer Els" userId="2d321c84-e993-4a42-9a87-c8a01c2ae84c" providerId="ADAL" clId="{60706585-36B6-428C-9506-9CA71EA6A553}" dt="2024-05-09T10:24:44.714" v="3801" actId="478"/>
          <ac:picMkLst>
            <pc:docMk/>
            <pc:sldMk cId="3873445177" sldId="665"/>
            <ac:picMk id="9" creationId="{08CB39AF-E7C6-4B23-FED3-AC85C1A1EEAF}"/>
          </ac:picMkLst>
        </pc:picChg>
        <pc:picChg chg="add mod ord">
          <ac:chgData name="de Vleeschauwer Els" userId="2d321c84-e993-4a42-9a87-c8a01c2ae84c" providerId="ADAL" clId="{60706585-36B6-428C-9506-9CA71EA6A553}" dt="2024-05-14T15:37:16.456" v="6441" actId="167"/>
          <ac:picMkLst>
            <pc:docMk/>
            <pc:sldMk cId="3873445177" sldId="665"/>
            <ac:picMk id="9" creationId="{62FB3BD4-B932-353F-2EC7-E45372FED693}"/>
          </ac:picMkLst>
        </pc:picChg>
        <pc:picChg chg="add del mod">
          <ac:chgData name="de Vleeschauwer Els" userId="2d321c84-e993-4a42-9a87-c8a01c2ae84c" providerId="ADAL" clId="{60706585-36B6-428C-9506-9CA71EA6A553}" dt="2024-05-08T06:33:52.047" v="2215" actId="478"/>
          <ac:picMkLst>
            <pc:docMk/>
            <pc:sldMk cId="3873445177" sldId="665"/>
            <ac:picMk id="9" creationId="{B92C1AAB-F47D-B4C0-75D1-A98A3AC61363}"/>
          </ac:picMkLst>
        </pc:picChg>
        <pc:picChg chg="add del mod ord">
          <ac:chgData name="de Vleeschauwer Els" userId="2d321c84-e993-4a42-9a87-c8a01c2ae84c" providerId="ADAL" clId="{60706585-36B6-428C-9506-9CA71EA6A553}" dt="2024-05-08T06:35:27.051" v="2227" actId="478"/>
          <ac:picMkLst>
            <pc:docMk/>
            <pc:sldMk cId="3873445177" sldId="665"/>
            <ac:picMk id="11" creationId="{D8103F34-4BAA-6CD5-ADAC-53FCA4929A93}"/>
          </ac:picMkLst>
        </pc:picChg>
        <pc:picChg chg="add del mod">
          <ac:chgData name="de Vleeschauwer Els" userId="2d321c84-e993-4a42-9a87-c8a01c2ae84c" providerId="ADAL" clId="{60706585-36B6-428C-9506-9CA71EA6A553}" dt="2024-05-08T13:10:36.988" v="3763" actId="478"/>
          <ac:picMkLst>
            <pc:docMk/>
            <pc:sldMk cId="3873445177" sldId="665"/>
            <ac:picMk id="13" creationId="{6C785A95-E090-0E77-1801-B521C2F9189E}"/>
          </ac:picMkLst>
        </pc:picChg>
        <pc:picChg chg="mod">
          <ac:chgData name="de Vleeschauwer Els" userId="2d321c84-e993-4a42-9a87-c8a01c2ae84c" providerId="ADAL" clId="{60706585-36B6-428C-9506-9CA71EA6A553}" dt="2024-05-14T15:37:49.798" v="6445" actId="1076"/>
          <ac:picMkLst>
            <pc:docMk/>
            <pc:sldMk cId="3873445177" sldId="665"/>
            <ac:picMk id="19" creationId="{A7034905-20E9-AA4A-C284-6748B4060884}"/>
          </ac:picMkLst>
        </pc:picChg>
      </pc:sldChg>
      <pc:sldChg chg="addSp delSp modSp add del mod">
        <pc:chgData name="de Vleeschauwer Els" userId="2d321c84-e993-4a42-9a87-c8a01c2ae84c" providerId="ADAL" clId="{60706585-36B6-428C-9506-9CA71EA6A553}" dt="2024-05-08T13:18:12.346" v="3794" actId="47"/>
        <pc:sldMkLst>
          <pc:docMk/>
          <pc:sldMk cId="3008564611" sldId="666"/>
        </pc:sldMkLst>
        <pc:spChg chg="mod">
          <ac:chgData name="de Vleeschauwer Els" userId="2d321c84-e993-4a42-9a87-c8a01c2ae84c" providerId="ADAL" clId="{60706585-36B6-428C-9506-9CA71EA6A553}" dt="2024-05-08T06:00:32.789" v="2192" actId="14100"/>
          <ac:spMkLst>
            <pc:docMk/>
            <pc:sldMk cId="3008564611" sldId="666"/>
            <ac:spMk id="2" creationId="{66229810-3DD7-5656-BDD7-99BC610C8BAC}"/>
          </ac:spMkLst>
        </pc:spChg>
        <pc:spChg chg="mod">
          <ac:chgData name="de Vleeschauwer Els" userId="2d321c84-e993-4a42-9a87-c8a01c2ae84c" providerId="ADAL" clId="{60706585-36B6-428C-9506-9CA71EA6A553}" dt="2024-05-08T06:00:35.871" v="2193" actId="14100"/>
          <ac:spMkLst>
            <pc:docMk/>
            <pc:sldMk cId="3008564611" sldId="666"/>
            <ac:spMk id="5" creationId="{64DC12A4-A1BF-4A78-AF81-C077FFA960F2}"/>
          </ac:spMkLst>
        </pc:spChg>
        <pc:picChg chg="mod">
          <ac:chgData name="de Vleeschauwer Els" userId="2d321c84-e993-4a42-9a87-c8a01c2ae84c" providerId="ADAL" clId="{60706585-36B6-428C-9506-9CA71EA6A553}" dt="2024-05-08T06:00:29.693" v="2191" actId="1076"/>
          <ac:picMkLst>
            <pc:docMk/>
            <pc:sldMk cId="3008564611" sldId="666"/>
            <ac:picMk id="3" creationId="{CC532FB3-7FE4-29A6-B8EE-19F3B3B0689C}"/>
          </ac:picMkLst>
        </pc:picChg>
        <pc:picChg chg="add mod ord">
          <ac:chgData name="de Vleeschauwer Els" userId="2d321c84-e993-4a42-9a87-c8a01c2ae84c" providerId="ADAL" clId="{60706585-36B6-428C-9506-9CA71EA6A553}" dt="2024-05-08T06:00:23.524" v="2189" actId="167"/>
          <ac:picMkLst>
            <pc:docMk/>
            <pc:sldMk cId="3008564611" sldId="666"/>
            <ac:picMk id="6" creationId="{05CCBFF1-1CCD-DF58-0237-C16C2AD19C11}"/>
          </ac:picMkLst>
        </pc:picChg>
        <pc:picChg chg="del">
          <ac:chgData name="de Vleeschauwer Els" userId="2d321c84-e993-4a42-9a87-c8a01c2ae84c" providerId="ADAL" clId="{60706585-36B6-428C-9506-9CA71EA6A553}" dt="2024-05-08T05:59:47.895" v="2185" actId="478"/>
          <ac:picMkLst>
            <pc:docMk/>
            <pc:sldMk cId="3008564611" sldId="666"/>
            <ac:picMk id="9" creationId="{1D3DC45E-5CC9-86EA-258F-7C475B804887}"/>
          </ac:picMkLst>
        </pc:picChg>
      </pc:sldChg>
      <pc:sldChg chg="addSp delSp modSp add mod">
        <pc:chgData name="de Vleeschauwer Els" userId="2d321c84-e993-4a42-9a87-c8a01c2ae84c" providerId="ADAL" clId="{60706585-36B6-428C-9506-9CA71EA6A553}" dt="2024-05-14T15:20:14.709" v="6329" actId="478"/>
        <pc:sldMkLst>
          <pc:docMk/>
          <pc:sldMk cId="2642107968" sldId="668"/>
        </pc:sldMkLst>
        <pc:spChg chg="mod">
          <ac:chgData name="de Vleeschauwer Els" userId="2d321c84-e993-4a42-9a87-c8a01c2ae84c" providerId="ADAL" clId="{60706585-36B6-428C-9506-9CA71EA6A553}" dt="2024-05-09T10:34:21.724" v="4078" actId="20577"/>
          <ac:spMkLst>
            <pc:docMk/>
            <pc:sldMk cId="2642107968" sldId="668"/>
            <ac:spMk id="12" creationId="{8FE6A115-6E1C-D15F-2520-268104859DE2}"/>
          </ac:spMkLst>
        </pc:spChg>
        <pc:picChg chg="add del mod ord">
          <ac:chgData name="de Vleeschauwer Els" userId="2d321c84-e993-4a42-9a87-c8a01c2ae84c" providerId="ADAL" clId="{60706585-36B6-428C-9506-9CA71EA6A553}" dt="2024-05-09T10:48:09.022" v="4130" actId="478"/>
          <ac:picMkLst>
            <pc:docMk/>
            <pc:sldMk cId="2642107968" sldId="668"/>
            <ac:picMk id="2" creationId="{91D7AC81-4E38-79A8-EA1C-E7F6EB07093B}"/>
          </ac:picMkLst>
        </pc:picChg>
        <pc:picChg chg="add mod">
          <ac:chgData name="de Vleeschauwer Els" userId="2d321c84-e993-4a42-9a87-c8a01c2ae84c" providerId="ADAL" clId="{60706585-36B6-428C-9506-9CA71EA6A553}" dt="2024-05-14T15:20:11.471" v="6328" actId="1076"/>
          <ac:picMkLst>
            <pc:docMk/>
            <pc:sldMk cId="2642107968" sldId="668"/>
            <ac:picMk id="3" creationId="{ECAEBECF-DB61-9A87-C372-6A4F9CEC05D8}"/>
          </ac:picMkLst>
        </pc:picChg>
        <pc:picChg chg="add del ord">
          <ac:chgData name="de Vleeschauwer Els" userId="2d321c84-e993-4a42-9a87-c8a01c2ae84c" providerId="ADAL" clId="{60706585-36B6-428C-9506-9CA71EA6A553}" dt="2024-05-09T13:08:04.412" v="6094" actId="478"/>
          <ac:picMkLst>
            <pc:docMk/>
            <pc:sldMk cId="2642107968" sldId="668"/>
            <ac:picMk id="4" creationId="{A32AB548-24C5-5500-E7EC-0ACEA6B36EB0}"/>
          </ac:picMkLst>
        </pc:picChg>
        <pc:picChg chg="add del ord">
          <ac:chgData name="de Vleeschauwer Els" userId="2d321c84-e993-4a42-9a87-c8a01c2ae84c" providerId="ADAL" clId="{60706585-36B6-428C-9506-9CA71EA6A553}" dt="2024-05-14T15:20:14.709" v="6329" actId="478"/>
          <ac:picMkLst>
            <pc:docMk/>
            <pc:sldMk cId="2642107968" sldId="668"/>
            <ac:picMk id="6" creationId="{50E57646-F42E-CC72-C2DE-9B9CA1215BFA}"/>
          </ac:picMkLst>
        </pc:picChg>
        <pc:picChg chg="del">
          <ac:chgData name="de Vleeschauwer Els" userId="2d321c84-e993-4a42-9a87-c8a01c2ae84c" providerId="ADAL" clId="{60706585-36B6-428C-9506-9CA71EA6A553}" dt="2024-05-08T12:36:09.131" v="2713" actId="478"/>
          <ac:picMkLst>
            <pc:docMk/>
            <pc:sldMk cId="2642107968" sldId="668"/>
            <ac:picMk id="14" creationId="{F2A5D1D5-3A59-B885-AE47-CC0C8F56CD35}"/>
          </ac:picMkLst>
        </pc:picChg>
      </pc:sldChg>
      <pc:sldChg chg="addSp delSp modSp add mod">
        <pc:chgData name="de Vleeschauwer Els" userId="2d321c84-e993-4a42-9a87-c8a01c2ae84c" providerId="ADAL" clId="{60706585-36B6-428C-9506-9CA71EA6A553}" dt="2024-05-14T15:18:19.706" v="6322" actId="1076"/>
        <pc:sldMkLst>
          <pc:docMk/>
          <pc:sldMk cId="40282131" sldId="669"/>
        </pc:sldMkLst>
        <pc:spChg chg="add mod">
          <ac:chgData name="de Vleeschauwer Els" userId="2d321c84-e993-4a42-9a87-c8a01c2ae84c" providerId="ADAL" clId="{60706585-36B6-428C-9506-9CA71EA6A553}" dt="2024-05-14T15:18:15.390" v="6321" actId="14100"/>
          <ac:spMkLst>
            <pc:docMk/>
            <pc:sldMk cId="40282131" sldId="669"/>
            <ac:spMk id="2" creationId="{A8383666-EB2F-0FE0-0408-242D5B5A3B73}"/>
          </ac:spMkLst>
        </pc:spChg>
        <pc:spChg chg="add mod">
          <ac:chgData name="de Vleeschauwer Els" userId="2d321c84-e993-4a42-9a87-c8a01c2ae84c" providerId="ADAL" clId="{60706585-36B6-428C-9506-9CA71EA6A553}" dt="2024-05-14T15:18:19.706" v="6322" actId="1076"/>
          <ac:spMkLst>
            <pc:docMk/>
            <pc:sldMk cId="40282131" sldId="669"/>
            <ac:spMk id="3" creationId="{CA32091D-F37A-9A33-A85B-97D2AE240AD1}"/>
          </ac:spMkLst>
        </pc:spChg>
        <pc:spChg chg="add mod">
          <ac:chgData name="de Vleeschauwer Els" userId="2d321c84-e993-4a42-9a87-c8a01c2ae84c" providerId="ADAL" clId="{60706585-36B6-428C-9506-9CA71EA6A553}" dt="2024-05-09T10:46:58.967" v="4122" actId="14100"/>
          <ac:spMkLst>
            <pc:docMk/>
            <pc:sldMk cId="40282131" sldId="669"/>
            <ac:spMk id="4" creationId="{F894B2D2-7335-8480-C2B6-B451E13DBA14}"/>
          </ac:spMkLst>
        </pc:spChg>
        <pc:spChg chg="mod">
          <ac:chgData name="de Vleeschauwer Els" userId="2d321c84-e993-4a42-9a87-c8a01c2ae84c" providerId="ADAL" clId="{60706585-36B6-428C-9506-9CA71EA6A553}" dt="2024-05-10T04:40:26.608" v="6263" actId="6549"/>
          <ac:spMkLst>
            <pc:docMk/>
            <pc:sldMk cId="40282131" sldId="669"/>
            <ac:spMk id="12" creationId="{8FE6A115-6E1C-D15F-2520-268104859DE2}"/>
          </ac:spMkLst>
        </pc:spChg>
        <pc:picChg chg="del">
          <ac:chgData name="de Vleeschauwer Els" userId="2d321c84-e993-4a42-9a87-c8a01c2ae84c" providerId="ADAL" clId="{60706585-36B6-428C-9506-9CA71EA6A553}" dt="2024-05-14T15:16:53.596" v="6311" actId="478"/>
          <ac:picMkLst>
            <pc:docMk/>
            <pc:sldMk cId="40282131" sldId="669"/>
            <ac:picMk id="4" creationId="{F4986313-32DD-1B96-5082-540E1495E323}"/>
          </ac:picMkLst>
        </pc:picChg>
        <pc:picChg chg="add del mod ord">
          <ac:chgData name="de Vleeschauwer Els" userId="2d321c84-e993-4a42-9a87-c8a01c2ae84c" providerId="ADAL" clId="{60706585-36B6-428C-9506-9CA71EA6A553}" dt="2024-05-09T10:46:36.118" v="4117" actId="478"/>
          <ac:picMkLst>
            <pc:docMk/>
            <pc:sldMk cId="40282131" sldId="669"/>
            <ac:picMk id="6" creationId="{7F7B797D-15B3-4256-B343-C1A92C437150}"/>
          </ac:picMkLst>
        </pc:picChg>
        <pc:picChg chg="add del mod ord">
          <ac:chgData name="de Vleeschauwer Els" userId="2d321c84-e993-4a42-9a87-c8a01c2ae84c" providerId="ADAL" clId="{60706585-36B6-428C-9506-9CA71EA6A553}" dt="2024-05-09T13:08:26.495" v="6097" actId="478"/>
          <ac:picMkLst>
            <pc:docMk/>
            <pc:sldMk cId="40282131" sldId="669"/>
            <ac:picMk id="7" creationId="{60240CB8-7431-573B-3BEA-5951EAE8A96E}"/>
          </ac:picMkLst>
        </pc:picChg>
        <pc:picChg chg="add del mod">
          <ac:chgData name="de Vleeschauwer Els" userId="2d321c84-e993-4a42-9a87-c8a01c2ae84c" providerId="ADAL" clId="{60706585-36B6-428C-9506-9CA71EA6A553}" dt="2024-05-14T15:16:57.780" v="6313" actId="478"/>
          <ac:picMkLst>
            <pc:docMk/>
            <pc:sldMk cId="40282131" sldId="669"/>
            <ac:picMk id="7" creationId="{A832E314-3A4D-584A-BF71-6CB663D6A45E}"/>
          </ac:picMkLst>
        </pc:picChg>
        <pc:picChg chg="add mod ord">
          <ac:chgData name="de Vleeschauwer Els" userId="2d321c84-e993-4a42-9a87-c8a01c2ae84c" providerId="ADAL" clId="{60706585-36B6-428C-9506-9CA71EA6A553}" dt="2024-05-14T15:18:03.676" v="6319" actId="1076"/>
          <ac:picMkLst>
            <pc:docMk/>
            <pc:sldMk cId="40282131" sldId="669"/>
            <ac:picMk id="9" creationId="{1DFFCC1D-4740-42B7-B7B5-2778961EA34F}"/>
          </ac:picMkLst>
        </pc:picChg>
        <pc:picChg chg="add mod ord">
          <ac:chgData name="de Vleeschauwer Els" userId="2d321c84-e993-4a42-9a87-c8a01c2ae84c" providerId="ADAL" clId="{60706585-36B6-428C-9506-9CA71EA6A553}" dt="2024-05-09T13:09:05.659" v="6107" actId="14100"/>
          <ac:picMkLst>
            <pc:docMk/>
            <pc:sldMk cId="40282131" sldId="669"/>
            <ac:picMk id="9" creationId="{3EBE1701-9636-8F27-3C26-29ABAD69F635}"/>
          </ac:picMkLst>
        </pc:picChg>
        <pc:picChg chg="del mod">
          <ac:chgData name="de Vleeschauwer Els" userId="2d321c84-e993-4a42-9a87-c8a01c2ae84c" providerId="ADAL" clId="{60706585-36B6-428C-9506-9CA71EA6A553}" dt="2024-05-09T10:35:05.512" v="4096" actId="478"/>
          <ac:picMkLst>
            <pc:docMk/>
            <pc:sldMk cId="40282131" sldId="669"/>
            <ac:picMk id="14" creationId="{F2A5D1D5-3A59-B885-AE47-CC0C8F56CD35}"/>
          </ac:picMkLst>
        </pc:picChg>
      </pc:sldChg>
      <pc:sldChg chg="addSp delSp modSp add del mod">
        <pc:chgData name="de Vleeschauwer Els" userId="2d321c84-e993-4a42-9a87-c8a01c2ae84c" providerId="ADAL" clId="{60706585-36B6-428C-9506-9CA71EA6A553}" dt="2024-05-14T15:22:39.155" v="6405" actId="47"/>
        <pc:sldMkLst>
          <pc:docMk/>
          <pc:sldMk cId="963504293" sldId="670"/>
        </pc:sldMkLst>
        <pc:spChg chg="add mod">
          <ac:chgData name="de Vleeschauwer Els" userId="2d321c84-e993-4a42-9a87-c8a01c2ae84c" providerId="ADAL" clId="{60706585-36B6-428C-9506-9CA71EA6A553}" dt="2024-05-09T13:07:19.188" v="6093" actId="14100"/>
          <ac:spMkLst>
            <pc:docMk/>
            <pc:sldMk cId="963504293" sldId="670"/>
            <ac:spMk id="3" creationId="{445E2C06-72A1-341A-BC02-FBE49894CCEB}"/>
          </ac:spMkLst>
        </pc:spChg>
        <pc:spChg chg="add del mod">
          <ac:chgData name="de Vleeschauwer Els" userId="2d321c84-e993-4a42-9a87-c8a01c2ae84c" providerId="ADAL" clId="{60706585-36B6-428C-9506-9CA71EA6A553}" dt="2024-05-08T12:47:33.692" v="3168" actId="478"/>
          <ac:spMkLst>
            <pc:docMk/>
            <pc:sldMk cId="963504293" sldId="670"/>
            <ac:spMk id="4" creationId="{69B6525C-DB92-5A23-AB74-7195E537F9D0}"/>
          </ac:spMkLst>
        </pc:spChg>
        <pc:spChg chg="add del mod">
          <ac:chgData name="de Vleeschauwer Els" userId="2d321c84-e993-4a42-9a87-c8a01c2ae84c" providerId="ADAL" clId="{60706585-36B6-428C-9506-9CA71EA6A553}" dt="2024-05-08T12:48:17.243" v="3176" actId="478"/>
          <ac:spMkLst>
            <pc:docMk/>
            <pc:sldMk cId="963504293" sldId="670"/>
            <ac:spMk id="5" creationId="{779185FC-CB39-361A-4802-5BCAAD8D2FF0}"/>
          </ac:spMkLst>
        </pc:spChg>
        <pc:spChg chg="add mod">
          <ac:chgData name="de Vleeschauwer Els" userId="2d321c84-e993-4a42-9a87-c8a01c2ae84c" providerId="ADAL" clId="{60706585-36B6-428C-9506-9CA71EA6A553}" dt="2024-05-09T10:49:32.087" v="4260" actId="14100"/>
          <ac:spMkLst>
            <pc:docMk/>
            <pc:sldMk cId="963504293" sldId="670"/>
            <ac:spMk id="6" creationId="{99B02BED-B3ED-E585-DC4D-BA7B9FFD350A}"/>
          </ac:spMkLst>
        </pc:spChg>
        <pc:spChg chg="add mod">
          <ac:chgData name="de Vleeschauwer Els" userId="2d321c84-e993-4a42-9a87-c8a01c2ae84c" providerId="ADAL" clId="{60706585-36B6-428C-9506-9CA71EA6A553}" dt="2024-05-09T10:50:18.165" v="4355" actId="14100"/>
          <ac:spMkLst>
            <pc:docMk/>
            <pc:sldMk cId="963504293" sldId="670"/>
            <ac:spMk id="7" creationId="{842CD88D-7FBD-64A6-150C-9B1390C06E22}"/>
          </ac:spMkLst>
        </pc:spChg>
        <pc:spChg chg="mod">
          <ac:chgData name="de Vleeschauwer Els" userId="2d321c84-e993-4a42-9a87-c8a01c2ae84c" providerId="ADAL" clId="{60706585-36B6-428C-9506-9CA71EA6A553}" dt="2024-05-09T10:34:29.192" v="4093" actId="20577"/>
          <ac:spMkLst>
            <pc:docMk/>
            <pc:sldMk cId="963504293" sldId="670"/>
            <ac:spMk id="12" creationId="{8FE6A115-6E1C-D15F-2520-268104859DE2}"/>
          </ac:spMkLst>
        </pc:spChg>
        <pc:picChg chg="del">
          <ac:chgData name="de Vleeschauwer Els" userId="2d321c84-e993-4a42-9a87-c8a01c2ae84c" providerId="ADAL" clId="{60706585-36B6-428C-9506-9CA71EA6A553}" dt="2024-05-14T15:20:19.709" v="6330" actId="478"/>
          <ac:picMkLst>
            <pc:docMk/>
            <pc:sldMk cId="963504293" sldId="670"/>
            <ac:picMk id="2" creationId="{55975D51-7247-AA5D-F50B-3F9E640975F5}"/>
          </ac:picMkLst>
        </pc:picChg>
        <pc:picChg chg="del mod">
          <ac:chgData name="de Vleeschauwer Els" userId="2d321c84-e993-4a42-9a87-c8a01c2ae84c" providerId="ADAL" clId="{60706585-36B6-428C-9506-9CA71EA6A553}" dt="2024-05-09T10:48:16.269" v="4133" actId="478"/>
          <ac:picMkLst>
            <pc:docMk/>
            <pc:sldMk cId="963504293" sldId="670"/>
            <ac:picMk id="2" creationId="{91D7AC81-4E38-79A8-EA1C-E7F6EB07093B}"/>
          </ac:picMkLst>
        </pc:picChg>
        <pc:picChg chg="add del ord">
          <ac:chgData name="de Vleeschauwer Els" userId="2d321c84-e993-4a42-9a87-c8a01c2ae84c" providerId="ADAL" clId="{60706585-36B6-428C-9506-9CA71EA6A553}" dt="2024-05-09T13:07:09.697" v="6090" actId="478"/>
          <ac:picMkLst>
            <pc:docMk/>
            <pc:sldMk cId="963504293" sldId="670"/>
            <ac:picMk id="5" creationId="{1392B8C9-8A32-429B-2912-4FD05B5EB92C}"/>
          </ac:picMkLst>
        </pc:picChg>
        <pc:picChg chg="add del mod">
          <ac:chgData name="de Vleeschauwer Els" userId="2d321c84-e993-4a42-9a87-c8a01c2ae84c" providerId="ADAL" clId="{60706585-36B6-428C-9506-9CA71EA6A553}" dt="2024-05-14T15:20:23.504" v="6332" actId="478"/>
          <ac:picMkLst>
            <pc:docMk/>
            <pc:sldMk cId="963504293" sldId="670"/>
            <ac:picMk id="5" creationId="{4EEFD05C-97B5-A763-31EF-B3ED65EFE338}"/>
          </ac:picMkLst>
        </pc:picChg>
        <pc:picChg chg="add del mod">
          <ac:chgData name="de Vleeschauwer Els" userId="2d321c84-e993-4a42-9a87-c8a01c2ae84c" providerId="ADAL" clId="{60706585-36B6-428C-9506-9CA71EA6A553}" dt="2024-05-14T15:21:05.392" v="6339" actId="478"/>
          <ac:picMkLst>
            <pc:docMk/>
            <pc:sldMk cId="963504293" sldId="670"/>
            <ac:picMk id="9" creationId="{1EA99489-BF45-C65F-C47E-968C78E9EF9B}"/>
          </ac:picMkLst>
        </pc:picChg>
        <pc:picChg chg="add ord">
          <ac:chgData name="de Vleeschauwer Els" userId="2d321c84-e993-4a42-9a87-c8a01c2ae84c" providerId="ADAL" clId="{60706585-36B6-428C-9506-9CA71EA6A553}" dt="2024-05-09T13:07:13.187" v="6092" actId="167"/>
          <ac:picMkLst>
            <pc:docMk/>
            <pc:sldMk cId="963504293" sldId="670"/>
            <ac:picMk id="9" creationId="{5E44C7C5-E7CC-8140-9059-97A86AF85679}"/>
          </ac:picMkLst>
        </pc:picChg>
      </pc:sldChg>
      <pc:sldChg chg="modSp mod">
        <pc:chgData name="de Vleeschauwer Els" userId="2d321c84-e993-4a42-9a87-c8a01c2ae84c" providerId="ADAL" clId="{60706585-36B6-428C-9506-9CA71EA6A553}" dt="2024-05-10T04:43:36.971" v="6289" actId="20577"/>
        <pc:sldMkLst>
          <pc:docMk/>
          <pc:sldMk cId="706909244" sldId="672"/>
        </pc:sldMkLst>
        <pc:graphicFrameChg chg="modGraphic">
          <ac:chgData name="de Vleeschauwer Els" userId="2d321c84-e993-4a42-9a87-c8a01c2ae84c" providerId="ADAL" clId="{60706585-36B6-428C-9506-9CA71EA6A553}" dt="2024-05-10T04:43:36.971" v="6289" actId="20577"/>
          <ac:graphicFrameMkLst>
            <pc:docMk/>
            <pc:sldMk cId="706909244" sldId="672"/>
            <ac:graphicFrameMk id="3" creationId="{62A690AF-56B9-3F17-4691-5B5DCDDBEEDF}"/>
          </ac:graphicFrameMkLst>
        </pc:graphicFrameChg>
      </pc:sldChg>
      <pc:sldChg chg="addSp delSp modSp add mod ord">
        <pc:chgData name="de Vleeschauwer Els" userId="2d321c84-e993-4a42-9a87-c8a01c2ae84c" providerId="ADAL" clId="{60706585-36B6-428C-9506-9CA71EA6A553}" dt="2024-05-16T04:46:15.734" v="6623" actId="478"/>
        <pc:sldMkLst>
          <pc:docMk/>
          <pc:sldMk cId="2863062845" sldId="674"/>
        </pc:sldMkLst>
        <pc:spChg chg="add mod">
          <ac:chgData name="de Vleeschauwer Els" userId="2d321c84-e993-4a42-9a87-c8a01c2ae84c" providerId="ADAL" clId="{60706585-36B6-428C-9506-9CA71EA6A553}" dt="2024-05-14T15:22:17.794" v="6403" actId="20577"/>
          <ac:spMkLst>
            <pc:docMk/>
            <pc:sldMk cId="2863062845" sldId="674"/>
            <ac:spMk id="2" creationId="{3D1FB85D-5481-C138-AACF-4A5FE472873E}"/>
          </ac:spMkLst>
        </pc:spChg>
        <pc:spChg chg="add mod">
          <ac:chgData name="de Vleeschauwer Els" userId="2d321c84-e993-4a42-9a87-c8a01c2ae84c" providerId="ADAL" clId="{60706585-36B6-428C-9506-9CA71EA6A553}" dt="2024-05-14T15:21:50.869" v="6383" actId="20577"/>
          <ac:spMkLst>
            <pc:docMk/>
            <pc:sldMk cId="2863062845" sldId="674"/>
            <ac:spMk id="4" creationId="{F7139506-02F5-46C4-D64D-2A570470D839}"/>
          </ac:spMkLst>
        </pc:spChg>
        <pc:spChg chg="add mod">
          <ac:chgData name="de Vleeschauwer Els" userId="2d321c84-e993-4a42-9a87-c8a01c2ae84c" providerId="ADAL" clId="{60706585-36B6-428C-9506-9CA71EA6A553}" dt="2024-05-14T15:22:26.988" v="6404"/>
          <ac:spMkLst>
            <pc:docMk/>
            <pc:sldMk cId="2863062845" sldId="674"/>
            <ac:spMk id="5" creationId="{929D074B-0735-8151-681C-808A68225288}"/>
          </ac:spMkLst>
        </pc:spChg>
        <pc:spChg chg="add del mod">
          <ac:chgData name="de Vleeschauwer Els" userId="2d321c84-e993-4a42-9a87-c8a01c2ae84c" providerId="ADAL" clId="{60706585-36B6-428C-9506-9CA71EA6A553}" dt="2024-05-16T04:46:15.734" v="6623" actId="478"/>
          <ac:spMkLst>
            <pc:docMk/>
            <pc:sldMk cId="2863062845" sldId="674"/>
            <ac:spMk id="6" creationId="{536E9428-0776-6996-D2CD-B3AFD3D9FF42}"/>
          </ac:spMkLst>
        </pc:spChg>
      </pc:sldChg>
      <pc:sldChg chg="addSp delSp modSp add mod">
        <pc:chgData name="de Vleeschauwer Els" userId="2d321c84-e993-4a42-9a87-c8a01c2ae84c" providerId="ADAL" clId="{60706585-36B6-428C-9506-9CA71EA6A553}" dt="2024-05-16T04:47:35.778" v="6673" actId="14100"/>
        <pc:sldMkLst>
          <pc:docMk/>
          <pc:sldMk cId="365773432" sldId="675"/>
        </pc:sldMkLst>
        <pc:spChg chg="add mod">
          <ac:chgData name="de Vleeschauwer Els" userId="2d321c84-e993-4a42-9a87-c8a01c2ae84c" providerId="ADAL" clId="{60706585-36B6-428C-9506-9CA71EA6A553}" dt="2024-05-16T04:47:35.778" v="6673" actId="14100"/>
          <ac:spMkLst>
            <pc:docMk/>
            <pc:sldMk cId="365773432" sldId="675"/>
            <ac:spMk id="2" creationId="{2FCD1A9A-F74F-F829-AB58-6A453D84F64D}"/>
          </ac:spMkLst>
        </pc:spChg>
        <pc:spChg chg="add del mod">
          <ac:chgData name="de Vleeschauwer Els" userId="2d321c84-e993-4a42-9a87-c8a01c2ae84c" providerId="ADAL" clId="{60706585-36B6-428C-9506-9CA71EA6A553}" dt="2024-05-16T04:47:07.126" v="6627" actId="478"/>
          <ac:spMkLst>
            <pc:docMk/>
            <pc:sldMk cId="365773432" sldId="675"/>
            <ac:spMk id="4" creationId="{14EBEC70-6818-1D20-0934-E7AADBB51510}"/>
          </ac:spMkLst>
        </pc:spChg>
        <pc:picChg chg="mod">
          <ac:chgData name="de Vleeschauwer Els" userId="2d321c84-e993-4a42-9a87-c8a01c2ae84c" providerId="ADAL" clId="{60706585-36B6-428C-9506-9CA71EA6A553}" dt="2024-05-16T04:43:36.343" v="6459" actId="1076"/>
          <ac:picMkLst>
            <pc:docMk/>
            <pc:sldMk cId="365773432" sldId="675"/>
            <ac:picMk id="6" creationId="{BF30BF4F-36E4-9C21-8AFC-E3E27C73A7E8}"/>
          </ac:picMkLst>
        </pc:picChg>
      </pc:sldChg>
    </pc:docChg>
  </pc:docChgLst>
  <pc:docChgLst>
    <pc:chgData name="de Vleeschauwer Els" userId="S::els.devleeschauwer@vlaanderen.be::2d321c84-e993-4a42-9a87-c8a01c2ae84c" providerId="AD" clId="Web-{A42C31B9-3D7A-957B-02F2-1A5CAAF557D2}"/>
    <pc:docChg chg="delSld modSld">
      <pc:chgData name="de Vleeschauwer Els" userId="S::els.devleeschauwer@vlaanderen.be::2d321c84-e993-4a42-9a87-c8a01c2ae84c" providerId="AD" clId="Web-{A42C31B9-3D7A-957B-02F2-1A5CAAF557D2}" dt="2024-05-06T15:17:07.265" v="28" actId="1076"/>
      <pc:docMkLst>
        <pc:docMk/>
      </pc:docMkLst>
      <pc:sldChg chg="del">
        <pc:chgData name="de Vleeschauwer Els" userId="S::els.devleeschauwer@vlaanderen.be::2d321c84-e993-4a42-9a87-c8a01c2ae84c" providerId="AD" clId="Web-{A42C31B9-3D7A-957B-02F2-1A5CAAF557D2}" dt="2024-05-06T15:14:39.260" v="0"/>
        <pc:sldMkLst>
          <pc:docMk/>
          <pc:sldMk cId="3623756339" sldId="654"/>
        </pc:sldMkLst>
      </pc:sldChg>
      <pc:sldChg chg="addSp delSp modSp">
        <pc:chgData name="de Vleeschauwer Els" userId="S::els.devleeschauwer@vlaanderen.be::2d321c84-e993-4a42-9a87-c8a01c2ae84c" providerId="AD" clId="Web-{A42C31B9-3D7A-957B-02F2-1A5CAAF557D2}" dt="2024-05-06T15:17:07.265" v="28" actId="1076"/>
        <pc:sldMkLst>
          <pc:docMk/>
          <pc:sldMk cId="2097436203" sldId="660"/>
        </pc:sldMkLst>
        <pc:spChg chg="mod">
          <ac:chgData name="de Vleeschauwer Els" userId="S::els.devleeschauwer@vlaanderen.be::2d321c84-e993-4a42-9a87-c8a01c2ae84c" providerId="AD" clId="Web-{A42C31B9-3D7A-957B-02F2-1A5CAAF557D2}" dt="2024-05-06T15:16:48.030" v="25" actId="1076"/>
          <ac:spMkLst>
            <pc:docMk/>
            <pc:sldMk cId="2097436203" sldId="660"/>
            <ac:spMk id="4" creationId="{60C71D73-0613-047A-5642-E2B87E3381EE}"/>
          </ac:spMkLst>
        </pc:spChg>
        <pc:spChg chg="mod">
          <ac:chgData name="de Vleeschauwer Els" userId="S::els.devleeschauwer@vlaanderen.be::2d321c84-e993-4a42-9a87-c8a01c2ae84c" providerId="AD" clId="Web-{A42C31B9-3D7A-957B-02F2-1A5CAAF557D2}" dt="2024-05-06T15:17:07.265" v="28" actId="1076"/>
          <ac:spMkLst>
            <pc:docMk/>
            <pc:sldMk cId="2097436203" sldId="660"/>
            <ac:spMk id="12" creationId="{57D07228-C195-ABAC-9FAF-546FA09B4EDA}"/>
          </ac:spMkLst>
        </pc:spChg>
        <pc:picChg chg="add mod ord">
          <ac:chgData name="de Vleeschauwer Els" userId="S::els.devleeschauwer@vlaanderen.be::2d321c84-e993-4a42-9a87-c8a01c2ae84c" providerId="AD" clId="Web-{A42C31B9-3D7A-957B-02F2-1A5CAAF557D2}" dt="2024-05-06T15:17:02.140" v="27" actId="14100"/>
          <ac:picMkLst>
            <pc:docMk/>
            <pc:sldMk cId="2097436203" sldId="660"/>
            <ac:picMk id="2" creationId="{DFCE954C-1653-EFB0-9A11-1CF4AF37B5B0}"/>
          </ac:picMkLst>
        </pc:picChg>
        <pc:picChg chg="del">
          <ac:chgData name="de Vleeschauwer Els" userId="S::els.devleeschauwer@vlaanderen.be::2d321c84-e993-4a42-9a87-c8a01c2ae84c" providerId="AD" clId="Web-{A42C31B9-3D7A-957B-02F2-1A5CAAF557D2}" dt="2024-05-06T15:15:04.901" v="4"/>
          <ac:picMkLst>
            <pc:docMk/>
            <pc:sldMk cId="2097436203" sldId="660"/>
            <ac:picMk id="3" creationId="{4B05223B-646F-EA7C-8A90-CC29987086E3}"/>
          </ac:picMkLst>
        </pc:picChg>
      </pc:sldChg>
      <pc:sldChg chg="del">
        <pc:chgData name="de Vleeschauwer Els" userId="S::els.devleeschauwer@vlaanderen.be::2d321c84-e993-4a42-9a87-c8a01c2ae84c" providerId="AD" clId="Web-{A42C31B9-3D7A-957B-02F2-1A5CAAF557D2}" dt="2024-05-06T15:14:41.510" v="1"/>
        <pc:sldMkLst>
          <pc:docMk/>
          <pc:sldMk cId="2157616139" sldId="661"/>
        </pc:sldMkLst>
      </pc:sldChg>
    </pc:docChg>
  </pc:docChgLst>
  <pc:docChgLst>
    <pc:chgData name="de Vleeschauwer Els" userId="S::els.devleeschauwer@vlaanderen.be::2d321c84-e993-4a42-9a87-c8a01c2ae84c" providerId="AD" clId="Web-{7D425CD9-1883-492C-F64C-DC5441F78A67}"/>
    <pc:docChg chg="modSld">
      <pc:chgData name="de Vleeschauwer Els" userId="S::els.devleeschauwer@vlaanderen.be::2d321c84-e993-4a42-9a87-c8a01c2ae84c" providerId="AD" clId="Web-{7D425CD9-1883-492C-F64C-DC5441F78A67}" dt="2024-05-07T05:46:03.864" v="30" actId="1076"/>
      <pc:docMkLst>
        <pc:docMk/>
      </pc:docMkLst>
      <pc:sldChg chg="addSp delSp modSp">
        <pc:chgData name="de Vleeschauwer Els" userId="S::els.devleeschauwer@vlaanderen.be::2d321c84-e993-4a42-9a87-c8a01c2ae84c" providerId="AD" clId="Web-{7D425CD9-1883-492C-F64C-DC5441F78A67}" dt="2024-05-07T05:44:41.112" v="14"/>
        <pc:sldMkLst>
          <pc:docMk/>
          <pc:sldMk cId="2106235779" sldId="652"/>
        </pc:sldMkLst>
        <pc:spChg chg="del mod">
          <ac:chgData name="de Vleeschauwer Els" userId="S::els.devleeschauwer@vlaanderen.be::2d321c84-e993-4a42-9a87-c8a01c2ae84c" providerId="AD" clId="Web-{7D425CD9-1883-492C-F64C-DC5441F78A67}" dt="2024-05-07T05:44:41.112" v="14"/>
          <ac:spMkLst>
            <pc:docMk/>
            <pc:sldMk cId="2106235779" sldId="652"/>
            <ac:spMk id="13" creationId="{F101C25F-08FE-55A0-EA67-1B6D0B60F001}"/>
          </ac:spMkLst>
        </pc:spChg>
        <pc:picChg chg="add mod">
          <ac:chgData name="de Vleeschauwer Els" userId="S::els.devleeschauwer@vlaanderen.be::2d321c84-e993-4a42-9a87-c8a01c2ae84c" providerId="AD" clId="Web-{7D425CD9-1883-492C-F64C-DC5441F78A67}" dt="2024-05-07T05:44:00.408" v="6" actId="1076"/>
          <ac:picMkLst>
            <pc:docMk/>
            <pc:sldMk cId="2106235779" sldId="652"/>
            <ac:picMk id="2" creationId="{7E1FC251-9E4E-08F0-5310-80F32964BCAA}"/>
          </ac:picMkLst>
        </pc:picChg>
        <pc:picChg chg="del">
          <ac:chgData name="de Vleeschauwer Els" userId="S::els.devleeschauwer@vlaanderen.be::2d321c84-e993-4a42-9a87-c8a01c2ae84c" providerId="AD" clId="Web-{7D425CD9-1883-492C-F64C-DC5441F78A67}" dt="2024-05-07T05:43:30.580" v="0"/>
          <ac:picMkLst>
            <pc:docMk/>
            <pc:sldMk cId="2106235779" sldId="652"/>
            <ac:picMk id="6" creationId="{6C2713C4-70FB-F887-B8AA-ED5193FC66C7}"/>
          </ac:picMkLst>
        </pc:picChg>
      </pc:sldChg>
      <pc:sldChg chg="addSp delSp modSp">
        <pc:chgData name="de Vleeschauwer Els" userId="S::els.devleeschauwer@vlaanderen.be::2d321c84-e993-4a42-9a87-c8a01c2ae84c" providerId="AD" clId="Web-{7D425CD9-1883-492C-F64C-DC5441F78A67}" dt="2024-05-07T05:46:03.864" v="30" actId="1076"/>
        <pc:sldMkLst>
          <pc:docMk/>
          <pc:sldMk cId="2097436203" sldId="660"/>
        </pc:sldMkLst>
        <pc:spChg chg="mod">
          <ac:chgData name="de Vleeschauwer Els" userId="S::els.devleeschauwer@vlaanderen.be::2d321c84-e993-4a42-9a87-c8a01c2ae84c" providerId="AD" clId="Web-{7D425CD9-1883-492C-F64C-DC5441F78A67}" dt="2024-05-07T05:46:03.864" v="30" actId="1076"/>
          <ac:spMkLst>
            <pc:docMk/>
            <pc:sldMk cId="2097436203" sldId="660"/>
            <ac:spMk id="4" creationId="{60C71D73-0613-047A-5642-E2B87E3381EE}"/>
          </ac:spMkLst>
        </pc:spChg>
        <pc:spChg chg="del mod">
          <ac:chgData name="de Vleeschauwer Els" userId="S::els.devleeschauwer@vlaanderen.be::2d321c84-e993-4a42-9a87-c8a01c2ae84c" providerId="AD" clId="Web-{7D425CD9-1883-492C-F64C-DC5441F78A67}" dt="2024-05-07T05:44:35.409" v="13"/>
          <ac:spMkLst>
            <pc:docMk/>
            <pc:sldMk cId="2097436203" sldId="660"/>
            <ac:spMk id="13" creationId="{F101C25F-08FE-55A0-EA67-1B6D0B60F001}"/>
          </ac:spMkLst>
        </pc:spChg>
        <pc:picChg chg="add mod ord">
          <ac:chgData name="de Vleeschauwer Els" userId="S::els.devleeschauwer@vlaanderen.be::2d321c84-e993-4a42-9a87-c8a01c2ae84c" providerId="AD" clId="Web-{7D425CD9-1883-492C-F64C-DC5441F78A67}" dt="2024-05-07T05:44:54.550" v="15" actId="1076"/>
          <ac:picMkLst>
            <pc:docMk/>
            <pc:sldMk cId="2097436203" sldId="660"/>
            <ac:picMk id="2" creationId="{2A5E4DCC-BEF7-B167-8886-98870C381A90}"/>
          </ac:picMkLst>
        </pc:picChg>
        <pc:picChg chg="del">
          <ac:chgData name="de Vleeschauwer Els" userId="S::els.devleeschauwer@vlaanderen.be::2d321c84-e993-4a42-9a87-c8a01c2ae84c" providerId="AD" clId="Web-{7D425CD9-1883-492C-F64C-DC5441F78A67}" dt="2024-05-07T05:44:15.378" v="8"/>
          <ac:picMkLst>
            <pc:docMk/>
            <pc:sldMk cId="2097436203" sldId="660"/>
            <ac:picMk id="7" creationId="{06814E34-88F9-851C-637D-2D31F47E06C7}"/>
          </ac:picMkLst>
        </pc:picChg>
      </pc:sldChg>
    </pc:docChg>
  </pc:docChgLst>
  <pc:docChgLst>
    <pc:chgData name="Verbrugge Aline" userId="S::aline.verbrugge@vlaanderen.be::38e90b0a-c2da-403c-be89-d467f5b9de66" providerId="AD" clId="Web-{FCC8F5B6-1E09-7FB0-6D2A-C8CEC5988675}"/>
    <pc:docChg chg="addSld delSld modSld sldOrd">
      <pc:chgData name="Verbrugge Aline" userId="S::aline.verbrugge@vlaanderen.be::38e90b0a-c2da-403c-be89-d467f5b9de66" providerId="AD" clId="Web-{FCC8F5B6-1E09-7FB0-6D2A-C8CEC5988675}" dt="2024-05-08T09:24:13.390" v="93"/>
      <pc:docMkLst>
        <pc:docMk/>
      </pc:docMkLst>
      <pc:sldChg chg="addCm">
        <pc:chgData name="Verbrugge Aline" userId="S::aline.verbrugge@vlaanderen.be::38e90b0a-c2da-403c-be89-d467f5b9de66" providerId="AD" clId="Web-{FCC8F5B6-1E09-7FB0-6D2A-C8CEC5988675}" dt="2024-05-08T09:03:36.911" v="65"/>
        <pc:sldMkLst>
          <pc:docMk/>
          <pc:sldMk cId="0" sldId="260"/>
        </pc:sldMkLst>
      </pc:sldChg>
      <pc:sldChg chg="addSp modSp delCm">
        <pc:chgData name="Verbrugge Aline" userId="S::aline.verbrugge@vlaanderen.be::38e90b0a-c2da-403c-be89-d467f5b9de66" providerId="AD" clId="Web-{FCC8F5B6-1E09-7FB0-6D2A-C8CEC5988675}" dt="2024-05-08T08:26:03.617" v="45" actId="1076"/>
        <pc:sldMkLst>
          <pc:docMk/>
          <pc:sldMk cId="0" sldId="261"/>
        </pc:sldMkLst>
        <pc:spChg chg="add mod">
          <ac:chgData name="Verbrugge Aline" userId="S::aline.verbrugge@vlaanderen.be::38e90b0a-c2da-403c-be89-d467f5b9de66" providerId="AD" clId="Web-{FCC8F5B6-1E09-7FB0-6D2A-C8CEC5988675}" dt="2024-05-08T08:26:03.617" v="45" actId="1076"/>
          <ac:spMkLst>
            <pc:docMk/>
            <pc:sldMk cId="0" sldId="261"/>
            <ac:spMk id="3" creationId="{2E2C9262-660D-1023-F145-14C82E0D989E}"/>
          </ac:spMkLst>
        </pc:spChg>
      </pc:sldChg>
      <pc:sldChg chg="del ord">
        <pc:chgData name="Verbrugge Aline" userId="S::aline.verbrugge@vlaanderen.be::38e90b0a-c2da-403c-be89-d467f5b9de66" providerId="AD" clId="Web-{FCC8F5B6-1E09-7FB0-6D2A-C8CEC5988675}" dt="2024-05-08T08:23:41.128" v="28"/>
        <pc:sldMkLst>
          <pc:docMk/>
          <pc:sldMk cId="736149864" sldId="609"/>
        </pc:sldMkLst>
      </pc:sldChg>
      <pc:sldChg chg="del ord">
        <pc:chgData name="Verbrugge Aline" userId="S::aline.verbrugge@vlaanderen.be::38e90b0a-c2da-403c-be89-d467f5b9de66" providerId="AD" clId="Web-{FCC8F5B6-1E09-7FB0-6D2A-C8CEC5988675}" dt="2024-05-08T08:23:41.128" v="27"/>
        <pc:sldMkLst>
          <pc:docMk/>
          <pc:sldMk cId="2450691592" sldId="611"/>
        </pc:sldMkLst>
      </pc:sldChg>
      <pc:sldChg chg="del">
        <pc:chgData name="Verbrugge Aline" userId="S::aline.verbrugge@vlaanderen.be::38e90b0a-c2da-403c-be89-d467f5b9de66" providerId="AD" clId="Web-{FCC8F5B6-1E09-7FB0-6D2A-C8CEC5988675}" dt="2024-05-08T08:23:41.128" v="26"/>
        <pc:sldMkLst>
          <pc:docMk/>
          <pc:sldMk cId="1195334597" sldId="612"/>
        </pc:sldMkLst>
      </pc:sldChg>
      <pc:sldChg chg="del">
        <pc:chgData name="Verbrugge Aline" userId="S::aline.verbrugge@vlaanderen.be::38e90b0a-c2da-403c-be89-d467f5b9de66" providerId="AD" clId="Web-{FCC8F5B6-1E09-7FB0-6D2A-C8CEC5988675}" dt="2024-05-08T08:23:41.128" v="25"/>
        <pc:sldMkLst>
          <pc:docMk/>
          <pc:sldMk cId="2390075674" sldId="613"/>
        </pc:sldMkLst>
      </pc:sldChg>
      <pc:sldChg chg="del">
        <pc:chgData name="Verbrugge Aline" userId="S::aline.verbrugge@vlaanderen.be::38e90b0a-c2da-403c-be89-d467f5b9de66" providerId="AD" clId="Web-{FCC8F5B6-1E09-7FB0-6D2A-C8CEC5988675}" dt="2024-05-08T08:23:41.112" v="24"/>
        <pc:sldMkLst>
          <pc:docMk/>
          <pc:sldMk cId="2106662903" sldId="614"/>
        </pc:sldMkLst>
      </pc:sldChg>
      <pc:sldChg chg="del">
        <pc:chgData name="Verbrugge Aline" userId="S::aline.verbrugge@vlaanderen.be::38e90b0a-c2da-403c-be89-d467f5b9de66" providerId="AD" clId="Web-{FCC8F5B6-1E09-7FB0-6D2A-C8CEC5988675}" dt="2024-05-08T08:23:41.097" v="23"/>
        <pc:sldMkLst>
          <pc:docMk/>
          <pc:sldMk cId="1926147486" sldId="615"/>
        </pc:sldMkLst>
      </pc:sldChg>
      <pc:sldChg chg="del">
        <pc:chgData name="Verbrugge Aline" userId="S::aline.verbrugge@vlaanderen.be::38e90b0a-c2da-403c-be89-d467f5b9de66" providerId="AD" clId="Web-{FCC8F5B6-1E09-7FB0-6D2A-C8CEC5988675}" dt="2024-05-08T08:23:41.097" v="22"/>
        <pc:sldMkLst>
          <pc:docMk/>
          <pc:sldMk cId="3060534109" sldId="616"/>
        </pc:sldMkLst>
      </pc:sldChg>
      <pc:sldChg chg="del">
        <pc:chgData name="Verbrugge Aline" userId="S::aline.verbrugge@vlaanderen.be::38e90b0a-c2da-403c-be89-d467f5b9de66" providerId="AD" clId="Web-{FCC8F5B6-1E09-7FB0-6D2A-C8CEC5988675}" dt="2024-05-08T08:23:41.097" v="21"/>
        <pc:sldMkLst>
          <pc:docMk/>
          <pc:sldMk cId="2612425025" sldId="617"/>
        </pc:sldMkLst>
      </pc:sldChg>
      <pc:sldChg chg="del">
        <pc:chgData name="Verbrugge Aline" userId="S::aline.verbrugge@vlaanderen.be::38e90b0a-c2da-403c-be89-d467f5b9de66" providerId="AD" clId="Web-{FCC8F5B6-1E09-7FB0-6D2A-C8CEC5988675}" dt="2024-05-08T08:23:41.081" v="20"/>
        <pc:sldMkLst>
          <pc:docMk/>
          <pc:sldMk cId="1986380122" sldId="618"/>
        </pc:sldMkLst>
      </pc:sldChg>
      <pc:sldChg chg="del">
        <pc:chgData name="Verbrugge Aline" userId="S::aline.verbrugge@vlaanderen.be::38e90b0a-c2da-403c-be89-d467f5b9de66" providerId="AD" clId="Web-{FCC8F5B6-1E09-7FB0-6D2A-C8CEC5988675}" dt="2024-05-08T08:23:41.081" v="19"/>
        <pc:sldMkLst>
          <pc:docMk/>
          <pc:sldMk cId="3544824233" sldId="619"/>
        </pc:sldMkLst>
      </pc:sldChg>
      <pc:sldChg chg="del">
        <pc:chgData name="Verbrugge Aline" userId="S::aline.verbrugge@vlaanderen.be::38e90b0a-c2da-403c-be89-d467f5b9de66" providerId="AD" clId="Web-{FCC8F5B6-1E09-7FB0-6D2A-C8CEC5988675}" dt="2024-05-08T08:23:41.081" v="18"/>
        <pc:sldMkLst>
          <pc:docMk/>
          <pc:sldMk cId="1633659012" sldId="620"/>
        </pc:sldMkLst>
      </pc:sldChg>
      <pc:sldChg chg="del">
        <pc:chgData name="Verbrugge Aline" userId="S::aline.verbrugge@vlaanderen.be::38e90b0a-c2da-403c-be89-d467f5b9de66" providerId="AD" clId="Web-{FCC8F5B6-1E09-7FB0-6D2A-C8CEC5988675}" dt="2024-05-08T08:23:41.065" v="17"/>
        <pc:sldMkLst>
          <pc:docMk/>
          <pc:sldMk cId="4172242509" sldId="621"/>
        </pc:sldMkLst>
      </pc:sldChg>
      <pc:sldChg chg="del">
        <pc:chgData name="Verbrugge Aline" userId="S::aline.verbrugge@vlaanderen.be::38e90b0a-c2da-403c-be89-d467f5b9de66" providerId="AD" clId="Web-{FCC8F5B6-1E09-7FB0-6D2A-C8CEC5988675}" dt="2024-05-08T08:23:41.065" v="16"/>
        <pc:sldMkLst>
          <pc:docMk/>
          <pc:sldMk cId="2057651812" sldId="622"/>
        </pc:sldMkLst>
      </pc:sldChg>
      <pc:sldChg chg="del">
        <pc:chgData name="Verbrugge Aline" userId="S::aline.verbrugge@vlaanderen.be::38e90b0a-c2da-403c-be89-d467f5b9de66" providerId="AD" clId="Web-{FCC8F5B6-1E09-7FB0-6D2A-C8CEC5988675}" dt="2024-05-08T08:23:41.065" v="15"/>
        <pc:sldMkLst>
          <pc:docMk/>
          <pc:sldMk cId="2614740733" sldId="623"/>
        </pc:sldMkLst>
      </pc:sldChg>
      <pc:sldChg chg="del">
        <pc:chgData name="Verbrugge Aline" userId="S::aline.verbrugge@vlaanderen.be::38e90b0a-c2da-403c-be89-d467f5b9de66" providerId="AD" clId="Web-{FCC8F5B6-1E09-7FB0-6D2A-C8CEC5988675}" dt="2024-05-08T08:23:41.065" v="14"/>
        <pc:sldMkLst>
          <pc:docMk/>
          <pc:sldMk cId="3949063794" sldId="624"/>
        </pc:sldMkLst>
      </pc:sldChg>
      <pc:sldChg chg="del">
        <pc:chgData name="Verbrugge Aline" userId="S::aline.verbrugge@vlaanderen.be::38e90b0a-c2da-403c-be89-d467f5b9de66" providerId="AD" clId="Web-{FCC8F5B6-1E09-7FB0-6D2A-C8CEC5988675}" dt="2024-05-08T08:23:41.065" v="13"/>
        <pc:sldMkLst>
          <pc:docMk/>
          <pc:sldMk cId="899715223" sldId="625"/>
        </pc:sldMkLst>
      </pc:sldChg>
      <pc:sldChg chg="del">
        <pc:chgData name="Verbrugge Aline" userId="S::aline.verbrugge@vlaanderen.be::38e90b0a-c2da-403c-be89-d467f5b9de66" providerId="AD" clId="Web-{FCC8F5B6-1E09-7FB0-6D2A-C8CEC5988675}" dt="2024-05-08T08:23:41.065" v="12"/>
        <pc:sldMkLst>
          <pc:docMk/>
          <pc:sldMk cId="3805780013" sldId="626"/>
        </pc:sldMkLst>
      </pc:sldChg>
      <pc:sldChg chg="del">
        <pc:chgData name="Verbrugge Aline" userId="S::aline.verbrugge@vlaanderen.be::38e90b0a-c2da-403c-be89-d467f5b9de66" providerId="AD" clId="Web-{FCC8F5B6-1E09-7FB0-6D2A-C8CEC5988675}" dt="2024-05-08T08:23:41.065" v="11"/>
        <pc:sldMkLst>
          <pc:docMk/>
          <pc:sldMk cId="1099038040" sldId="627"/>
        </pc:sldMkLst>
      </pc:sldChg>
      <pc:sldChg chg="del">
        <pc:chgData name="Verbrugge Aline" userId="S::aline.verbrugge@vlaanderen.be::38e90b0a-c2da-403c-be89-d467f5b9de66" providerId="AD" clId="Web-{FCC8F5B6-1E09-7FB0-6D2A-C8CEC5988675}" dt="2024-05-08T08:23:41.065" v="10"/>
        <pc:sldMkLst>
          <pc:docMk/>
          <pc:sldMk cId="661591368" sldId="628"/>
        </pc:sldMkLst>
      </pc:sldChg>
      <pc:sldChg chg="del">
        <pc:chgData name="Verbrugge Aline" userId="S::aline.verbrugge@vlaanderen.be::38e90b0a-c2da-403c-be89-d467f5b9de66" providerId="AD" clId="Web-{FCC8F5B6-1E09-7FB0-6D2A-C8CEC5988675}" dt="2024-05-08T08:23:41.050" v="9"/>
        <pc:sldMkLst>
          <pc:docMk/>
          <pc:sldMk cId="753172859" sldId="629"/>
        </pc:sldMkLst>
      </pc:sldChg>
      <pc:sldChg chg="del">
        <pc:chgData name="Verbrugge Aline" userId="S::aline.verbrugge@vlaanderen.be::38e90b0a-c2da-403c-be89-d467f5b9de66" providerId="AD" clId="Web-{FCC8F5B6-1E09-7FB0-6D2A-C8CEC5988675}" dt="2024-05-08T08:23:41.050" v="8"/>
        <pc:sldMkLst>
          <pc:docMk/>
          <pc:sldMk cId="114655545" sldId="630"/>
        </pc:sldMkLst>
      </pc:sldChg>
      <pc:sldChg chg="del">
        <pc:chgData name="Verbrugge Aline" userId="S::aline.verbrugge@vlaanderen.be::38e90b0a-c2da-403c-be89-d467f5b9de66" providerId="AD" clId="Web-{FCC8F5B6-1E09-7FB0-6D2A-C8CEC5988675}" dt="2024-05-08T08:23:41.050" v="7"/>
        <pc:sldMkLst>
          <pc:docMk/>
          <pc:sldMk cId="986003978" sldId="631"/>
        </pc:sldMkLst>
      </pc:sldChg>
      <pc:sldChg chg="del">
        <pc:chgData name="Verbrugge Aline" userId="S::aline.verbrugge@vlaanderen.be::38e90b0a-c2da-403c-be89-d467f5b9de66" providerId="AD" clId="Web-{FCC8F5B6-1E09-7FB0-6D2A-C8CEC5988675}" dt="2024-05-08T08:23:41.050" v="6"/>
        <pc:sldMkLst>
          <pc:docMk/>
          <pc:sldMk cId="233564659" sldId="632"/>
        </pc:sldMkLst>
      </pc:sldChg>
      <pc:sldChg chg="del">
        <pc:chgData name="Verbrugge Aline" userId="S::aline.verbrugge@vlaanderen.be::38e90b0a-c2da-403c-be89-d467f5b9de66" providerId="AD" clId="Web-{FCC8F5B6-1E09-7FB0-6D2A-C8CEC5988675}" dt="2024-05-08T08:23:41.050" v="5"/>
        <pc:sldMkLst>
          <pc:docMk/>
          <pc:sldMk cId="4087458013" sldId="633"/>
        </pc:sldMkLst>
      </pc:sldChg>
      <pc:sldChg chg="del">
        <pc:chgData name="Verbrugge Aline" userId="S::aline.verbrugge@vlaanderen.be::38e90b0a-c2da-403c-be89-d467f5b9de66" providerId="AD" clId="Web-{FCC8F5B6-1E09-7FB0-6D2A-C8CEC5988675}" dt="2024-05-08T08:23:41.050" v="4"/>
        <pc:sldMkLst>
          <pc:docMk/>
          <pc:sldMk cId="463813578" sldId="634"/>
        </pc:sldMkLst>
      </pc:sldChg>
      <pc:sldChg chg="del">
        <pc:chgData name="Verbrugge Aline" userId="S::aline.verbrugge@vlaanderen.be::38e90b0a-c2da-403c-be89-d467f5b9de66" providerId="AD" clId="Web-{FCC8F5B6-1E09-7FB0-6D2A-C8CEC5988675}" dt="2024-05-08T08:23:41.050" v="3"/>
        <pc:sldMkLst>
          <pc:docMk/>
          <pc:sldMk cId="3238562579" sldId="635"/>
        </pc:sldMkLst>
      </pc:sldChg>
      <pc:sldChg chg="addSp ord">
        <pc:chgData name="Verbrugge Aline" userId="S::aline.verbrugge@vlaanderen.be::38e90b0a-c2da-403c-be89-d467f5b9de66" providerId="AD" clId="Web-{FCC8F5B6-1E09-7FB0-6D2A-C8CEC5988675}" dt="2024-05-08T09:16:58.110" v="85"/>
        <pc:sldMkLst>
          <pc:docMk/>
          <pc:sldMk cId="2087741109" sldId="636"/>
        </pc:sldMkLst>
        <pc:spChg chg="add">
          <ac:chgData name="Verbrugge Aline" userId="S::aline.verbrugge@vlaanderen.be::38e90b0a-c2da-403c-be89-d467f5b9de66" providerId="AD" clId="Web-{FCC8F5B6-1E09-7FB0-6D2A-C8CEC5988675}" dt="2024-05-08T08:26:29.118" v="46"/>
          <ac:spMkLst>
            <pc:docMk/>
            <pc:sldMk cId="2087741109" sldId="636"/>
            <ac:spMk id="4" creationId="{60F11525-BEED-0DDB-8492-8A4A93B0552A}"/>
          </ac:spMkLst>
        </pc:spChg>
      </pc:sldChg>
      <pc:sldChg chg="modSp addCm">
        <pc:chgData name="Verbrugge Aline" userId="S::aline.verbrugge@vlaanderen.be::38e90b0a-c2da-403c-be89-d467f5b9de66" providerId="AD" clId="Web-{FCC8F5B6-1E09-7FB0-6D2A-C8CEC5988675}" dt="2024-05-08T09:20:04.507" v="91" actId="20577"/>
        <pc:sldMkLst>
          <pc:docMk/>
          <pc:sldMk cId="1707496673" sldId="649"/>
        </pc:sldMkLst>
        <pc:spChg chg="mod">
          <ac:chgData name="Verbrugge Aline" userId="S::aline.verbrugge@vlaanderen.be::38e90b0a-c2da-403c-be89-d467f5b9de66" providerId="AD" clId="Web-{FCC8F5B6-1E09-7FB0-6D2A-C8CEC5988675}" dt="2024-05-08T09:20:04.507" v="91" actId="20577"/>
          <ac:spMkLst>
            <pc:docMk/>
            <pc:sldMk cId="1707496673" sldId="649"/>
            <ac:spMk id="6" creationId="{4524F026-8B84-655A-CC3B-699E4608E492}"/>
          </ac:spMkLst>
        </pc:spChg>
        <pc:spChg chg="mod">
          <ac:chgData name="Verbrugge Aline" userId="S::aline.verbrugge@vlaanderen.be::38e90b0a-c2da-403c-be89-d467f5b9de66" providerId="AD" clId="Web-{FCC8F5B6-1E09-7FB0-6D2A-C8CEC5988675}" dt="2024-05-08T09:13:13.962" v="82" actId="20577"/>
          <ac:spMkLst>
            <pc:docMk/>
            <pc:sldMk cId="1707496673" sldId="649"/>
            <ac:spMk id="11" creationId="{A666CE29-7950-FC5C-E1C4-C2D267BE600D}"/>
          </ac:spMkLst>
        </pc:spChg>
      </pc:sldChg>
      <pc:sldChg chg="ord">
        <pc:chgData name="Verbrugge Aline" userId="S::aline.verbrugge@vlaanderen.be::38e90b0a-c2da-403c-be89-d467f5b9de66" providerId="AD" clId="Web-{FCC8F5B6-1E09-7FB0-6D2A-C8CEC5988675}" dt="2024-05-08T09:24:09.624" v="92"/>
        <pc:sldMkLst>
          <pc:docMk/>
          <pc:sldMk cId="2106235779" sldId="652"/>
        </pc:sldMkLst>
      </pc:sldChg>
      <pc:sldChg chg="modSp">
        <pc:chgData name="Verbrugge Aline" userId="S::aline.verbrugge@vlaanderen.be::38e90b0a-c2da-403c-be89-d467f5b9de66" providerId="AD" clId="Web-{FCC8F5B6-1E09-7FB0-6D2A-C8CEC5988675}" dt="2024-05-08T08:49:01.382" v="63" actId="1076"/>
        <pc:sldMkLst>
          <pc:docMk/>
          <pc:sldMk cId="113822318" sldId="653"/>
        </pc:sldMkLst>
        <pc:spChg chg="mod">
          <ac:chgData name="Verbrugge Aline" userId="S::aline.verbrugge@vlaanderen.be::38e90b0a-c2da-403c-be89-d467f5b9de66" providerId="AD" clId="Web-{FCC8F5B6-1E09-7FB0-6D2A-C8CEC5988675}" dt="2024-05-08T08:49:01.382" v="63" actId="1076"/>
          <ac:spMkLst>
            <pc:docMk/>
            <pc:sldMk cId="113822318" sldId="653"/>
            <ac:spMk id="2" creationId="{B99C308B-6217-52D3-3D77-30E88A04978D}"/>
          </ac:spMkLst>
        </pc:spChg>
      </pc:sldChg>
      <pc:sldChg chg="modSp">
        <pc:chgData name="Verbrugge Aline" userId="S::aline.verbrugge@vlaanderen.be::38e90b0a-c2da-403c-be89-d467f5b9de66" providerId="AD" clId="Web-{FCC8F5B6-1E09-7FB0-6D2A-C8CEC5988675}" dt="2024-05-08T08:30:36.782" v="60"/>
        <pc:sldMkLst>
          <pc:docMk/>
          <pc:sldMk cId="1154400646" sldId="656"/>
        </pc:sldMkLst>
        <pc:spChg chg="mod">
          <ac:chgData name="Verbrugge Aline" userId="S::aline.verbrugge@vlaanderen.be::38e90b0a-c2da-403c-be89-d467f5b9de66" providerId="AD" clId="Web-{FCC8F5B6-1E09-7FB0-6D2A-C8CEC5988675}" dt="2024-05-08T08:30:36.782" v="60"/>
          <ac:spMkLst>
            <pc:docMk/>
            <pc:sldMk cId="1154400646" sldId="656"/>
            <ac:spMk id="20" creationId="{F3DA26FC-BD70-9EDF-97FD-43DF38057935}"/>
          </ac:spMkLst>
        </pc:spChg>
      </pc:sldChg>
      <pc:sldChg chg="addSp delSp modSp ord">
        <pc:chgData name="Verbrugge Aline" userId="S::aline.verbrugge@vlaanderen.be::38e90b0a-c2da-403c-be89-d467f5b9de66" providerId="AD" clId="Web-{FCC8F5B6-1E09-7FB0-6D2A-C8CEC5988675}" dt="2024-05-08T09:24:13.390" v="93"/>
        <pc:sldMkLst>
          <pc:docMk/>
          <pc:sldMk cId="1955800460" sldId="659"/>
        </pc:sldMkLst>
        <pc:spChg chg="add del mod">
          <ac:chgData name="Verbrugge Aline" userId="S::aline.verbrugge@vlaanderen.be::38e90b0a-c2da-403c-be89-d467f5b9de66" providerId="AD" clId="Web-{FCC8F5B6-1E09-7FB0-6D2A-C8CEC5988675}" dt="2024-05-08T08:28:12.153" v="57"/>
          <ac:spMkLst>
            <pc:docMk/>
            <pc:sldMk cId="1955800460" sldId="659"/>
            <ac:spMk id="3" creationId="{2B44C2EE-A2DE-EDE1-2599-E435FFD75616}"/>
          </ac:spMkLst>
        </pc:spChg>
      </pc:sldChg>
      <pc:sldChg chg="del">
        <pc:chgData name="Verbrugge Aline" userId="S::aline.verbrugge@vlaanderen.be::38e90b0a-c2da-403c-be89-d467f5b9de66" providerId="AD" clId="Web-{FCC8F5B6-1E09-7FB0-6D2A-C8CEC5988675}" dt="2024-05-08T08:49:21.242" v="64"/>
        <pc:sldMkLst>
          <pc:docMk/>
          <pc:sldMk cId="2097436203" sldId="660"/>
        </pc:sldMkLst>
      </pc:sldChg>
      <pc:sldChg chg="modSp">
        <pc:chgData name="Verbrugge Aline" userId="S::aline.verbrugge@vlaanderen.be::38e90b0a-c2da-403c-be89-d467f5b9de66" providerId="AD" clId="Web-{FCC8F5B6-1E09-7FB0-6D2A-C8CEC5988675}" dt="2024-05-08T07:40:31.838" v="0" actId="20577"/>
        <pc:sldMkLst>
          <pc:docMk/>
          <pc:sldMk cId="4193497611" sldId="661"/>
        </pc:sldMkLst>
        <pc:spChg chg="mod">
          <ac:chgData name="Verbrugge Aline" userId="S::aline.verbrugge@vlaanderen.be::38e90b0a-c2da-403c-be89-d467f5b9de66" providerId="AD" clId="Web-{FCC8F5B6-1E09-7FB0-6D2A-C8CEC5988675}" dt="2024-05-08T07:40:31.838" v="0" actId="20577"/>
          <ac:spMkLst>
            <pc:docMk/>
            <pc:sldMk cId="4193497611" sldId="661"/>
            <ac:spMk id="5" creationId="{64DC12A4-A1BF-4A78-AF81-C077FFA960F2}"/>
          </ac:spMkLst>
        </pc:spChg>
      </pc:sldChg>
      <pc:sldChg chg="addCm">
        <pc:chgData name="Verbrugge Aline" userId="S::aline.verbrugge@vlaanderen.be::38e90b0a-c2da-403c-be89-d467f5b9de66" providerId="AD" clId="Web-{FCC8F5B6-1E09-7FB0-6D2A-C8CEC5988675}" dt="2024-05-08T09:15:27.185" v="84"/>
        <pc:sldMkLst>
          <pc:docMk/>
          <pc:sldMk cId="4083930489" sldId="664"/>
        </pc:sldMkLst>
      </pc:sldChg>
      <pc:sldChg chg="add replId">
        <pc:chgData name="Verbrugge Aline" userId="S::aline.verbrugge@vlaanderen.be::38e90b0a-c2da-403c-be89-d467f5b9de66" providerId="AD" clId="Web-{FCC8F5B6-1E09-7FB0-6D2A-C8CEC5988675}" dt="2024-05-08T08:26:35.352" v="47"/>
        <pc:sldMkLst>
          <pc:docMk/>
          <pc:sldMk cId="237494076" sldId="667"/>
        </pc:sldMkLst>
      </pc:sldChg>
    </pc:docChg>
  </pc:docChgLst>
  <pc:docChgLst>
    <pc:chgData name="de Vleeschauwer Els" userId="S::els.devleeschauwer@vlaanderen.be::2d321c84-e993-4a42-9a87-c8a01c2ae84c" providerId="AD" clId="Web-{5949ADA8-958D-6E6C-FEE1-CB212A313A55}"/>
    <pc:docChg chg="modSld">
      <pc:chgData name="de Vleeschauwer Els" userId="S::els.devleeschauwer@vlaanderen.be::2d321c84-e993-4a42-9a87-c8a01c2ae84c" providerId="AD" clId="Web-{5949ADA8-958D-6E6C-FEE1-CB212A313A55}" dt="2024-05-08T08:15:04.907" v="21" actId="1076"/>
      <pc:docMkLst>
        <pc:docMk/>
      </pc:docMkLst>
      <pc:sldChg chg="addSp delSp modSp">
        <pc:chgData name="de Vleeschauwer Els" userId="S::els.devleeschauwer@vlaanderen.be::2d321c84-e993-4a42-9a87-c8a01c2ae84c" providerId="AD" clId="Web-{5949ADA8-958D-6E6C-FEE1-CB212A313A55}" dt="2024-05-08T08:10:43.793" v="2" actId="14100"/>
        <pc:sldMkLst>
          <pc:docMk/>
          <pc:sldMk cId="1955800460" sldId="659"/>
        </pc:sldMkLst>
        <pc:picChg chg="add mod">
          <ac:chgData name="de Vleeschauwer Els" userId="S::els.devleeschauwer@vlaanderen.be::2d321c84-e993-4a42-9a87-c8a01c2ae84c" providerId="AD" clId="Web-{5949ADA8-958D-6E6C-FEE1-CB212A313A55}" dt="2024-05-08T08:10:43.793" v="2" actId="14100"/>
          <ac:picMkLst>
            <pc:docMk/>
            <pc:sldMk cId="1955800460" sldId="659"/>
            <ac:picMk id="2" creationId="{8C357734-2D13-5E6C-7860-8D43E2797979}"/>
          </ac:picMkLst>
        </pc:picChg>
        <pc:picChg chg="del">
          <ac:chgData name="de Vleeschauwer Els" userId="S::els.devleeschauwer@vlaanderen.be::2d321c84-e993-4a42-9a87-c8a01c2ae84c" providerId="AD" clId="Web-{5949ADA8-958D-6E6C-FEE1-CB212A313A55}" dt="2024-05-08T08:10:39.059" v="0"/>
          <ac:picMkLst>
            <pc:docMk/>
            <pc:sldMk cId="1955800460" sldId="659"/>
            <ac:picMk id="8" creationId="{74552FC9-0F17-DA0F-B5A9-6B23ED891BB2}"/>
          </ac:picMkLst>
        </pc:picChg>
      </pc:sldChg>
      <pc:sldChg chg="addSp delSp modSp">
        <pc:chgData name="de Vleeschauwer Els" userId="S::els.devleeschauwer@vlaanderen.be::2d321c84-e993-4a42-9a87-c8a01c2ae84c" providerId="AD" clId="Web-{5949ADA8-958D-6E6C-FEE1-CB212A313A55}" dt="2024-05-08T08:13:05.733" v="6" actId="14100"/>
        <pc:sldMkLst>
          <pc:docMk/>
          <pc:sldMk cId="3077126981" sldId="662"/>
        </pc:sldMkLst>
        <pc:picChg chg="add mod">
          <ac:chgData name="de Vleeschauwer Els" userId="S::els.devleeschauwer@vlaanderen.be::2d321c84-e993-4a42-9a87-c8a01c2ae84c" providerId="AD" clId="Web-{5949ADA8-958D-6E6C-FEE1-CB212A313A55}" dt="2024-05-08T08:13:05.733" v="6" actId="14100"/>
          <ac:picMkLst>
            <pc:docMk/>
            <pc:sldMk cId="3077126981" sldId="662"/>
            <ac:picMk id="4" creationId="{392267A1-B1D3-BC64-D1FD-979B10B76BD0}"/>
          </ac:picMkLst>
        </pc:picChg>
        <pc:picChg chg="del">
          <ac:chgData name="de Vleeschauwer Els" userId="S::els.devleeschauwer@vlaanderen.be::2d321c84-e993-4a42-9a87-c8a01c2ae84c" providerId="AD" clId="Web-{5949ADA8-958D-6E6C-FEE1-CB212A313A55}" dt="2024-05-08T08:12:57.608" v="3"/>
          <ac:picMkLst>
            <pc:docMk/>
            <pc:sldMk cId="3077126981" sldId="662"/>
            <ac:picMk id="11" creationId="{02A1FF74-C26C-EA88-8DEA-2A152C7DEB3C}"/>
          </ac:picMkLst>
        </pc:picChg>
      </pc:sldChg>
      <pc:sldChg chg="addSp delSp modSp">
        <pc:chgData name="de Vleeschauwer Els" userId="S::els.devleeschauwer@vlaanderen.be::2d321c84-e993-4a42-9a87-c8a01c2ae84c" providerId="AD" clId="Web-{5949ADA8-958D-6E6C-FEE1-CB212A313A55}" dt="2024-05-08T08:15:04.907" v="21" actId="1076"/>
        <pc:sldMkLst>
          <pc:docMk/>
          <pc:sldMk cId="3008564611" sldId="666"/>
        </pc:sldMkLst>
        <pc:spChg chg="add del mod">
          <ac:chgData name="de Vleeschauwer Els" userId="S::els.devleeschauwer@vlaanderen.be::2d321c84-e993-4a42-9a87-c8a01c2ae84c" providerId="AD" clId="Web-{5949ADA8-958D-6E6C-FEE1-CB212A313A55}" dt="2024-05-08T08:13:44" v="11"/>
          <ac:spMkLst>
            <pc:docMk/>
            <pc:sldMk cId="3008564611" sldId="666"/>
            <ac:spMk id="4" creationId="{FE4D474A-8B2A-5CAA-EA31-D75A68129E11}"/>
          </ac:spMkLst>
        </pc:spChg>
        <pc:picChg chg="mod">
          <ac:chgData name="de Vleeschauwer Els" userId="S::els.devleeschauwer@vlaanderen.be::2d321c84-e993-4a42-9a87-c8a01c2ae84c" providerId="AD" clId="Web-{5949ADA8-958D-6E6C-FEE1-CB212A313A55}" dt="2024-05-08T08:15:04.907" v="21" actId="1076"/>
          <ac:picMkLst>
            <pc:docMk/>
            <pc:sldMk cId="3008564611" sldId="666"/>
            <ac:picMk id="3" creationId="{CC532FB3-7FE4-29A6-B8EE-19F3B3B0689C}"/>
          </ac:picMkLst>
        </pc:picChg>
        <pc:picChg chg="del">
          <ac:chgData name="de Vleeschauwer Els" userId="S::els.devleeschauwer@vlaanderen.be::2d321c84-e993-4a42-9a87-c8a01c2ae84c" providerId="AD" clId="Web-{5949ADA8-958D-6E6C-FEE1-CB212A313A55}" dt="2024-05-08T08:13:39.890" v="7"/>
          <ac:picMkLst>
            <pc:docMk/>
            <pc:sldMk cId="3008564611" sldId="666"/>
            <ac:picMk id="6" creationId="{05CCBFF1-1CCD-DF58-0237-C16C2AD19C11}"/>
          </ac:picMkLst>
        </pc:picChg>
        <pc:picChg chg="add del mod">
          <ac:chgData name="de Vleeschauwer Els" userId="S::els.devleeschauwer@vlaanderen.be::2d321c84-e993-4a42-9a87-c8a01c2ae84c" providerId="AD" clId="Web-{5949ADA8-958D-6E6C-FEE1-CB212A313A55}" dt="2024-05-08T08:14:34.172" v="13"/>
          <ac:picMkLst>
            <pc:docMk/>
            <pc:sldMk cId="3008564611" sldId="666"/>
            <ac:picMk id="7" creationId="{C84A55D9-065C-1290-16C7-00AFB610E26D}"/>
          </ac:picMkLst>
        </pc:picChg>
        <pc:picChg chg="add mod ord">
          <ac:chgData name="de Vleeschauwer Els" userId="S::els.devleeschauwer@vlaanderen.be::2d321c84-e993-4a42-9a87-c8a01c2ae84c" providerId="AD" clId="Web-{5949ADA8-958D-6E6C-FEE1-CB212A313A55}" dt="2024-05-08T08:15:00.845" v="20" actId="1076"/>
          <ac:picMkLst>
            <pc:docMk/>
            <pc:sldMk cId="3008564611" sldId="666"/>
            <ac:picMk id="8" creationId="{52E2DD23-1F55-E9FC-45AA-A30D18A699AA}"/>
          </ac:picMkLst>
        </pc:picChg>
      </pc:sldChg>
    </pc:docChg>
  </pc:docChgLst>
  <pc:docChgLst>
    <pc:chgData name="Verbrugge Aline" userId="38e90b0a-c2da-403c-be89-d467f5b9de66" providerId="ADAL" clId="{0896AFEE-B340-4943-9DC3-95FD4AA44213}"/>
    <pc:docChg chg="undo custSel addSld delSld modSld sldOrd">
      <pc:chgData name="Verbrugge Aline" userId="38e90b0a-c2da-403c-be89-d467f5b9de66" providerId="ADAL" clId="{0896AFEE-B340-4943-9DC3-95FD4AA44213}" dt="2024-05-21T08:50:23.698" v="1275" actId="13926"/>
      <pc:docMkLst>
        <pc:docMk/>
      </pc:docMkLst>
      <pc:sldChg chg="modSp mod">
        <pc:chgData name="Verbrugge Aline" userId="38e90b0a-c2da-403c-be89-d467f5b9de66" providerId="ADAL" clId="{0896AFEE-B340-4943-9DC3-95FD4AA44213}" dt="2024-05-14T09:07:04.964" v="1147" actId="404"/>
        <pc:sldMkLst>
          <pc:docMk/>
          <pc:sldMk cId="0" sldId="257"/>
        </pc:sldMkLst>
        <pc:spChg chg="mod">
          <ac:chgData name="Verbrugge Aline" userId="38e90b0a-c2da-403c-be89-d467f5b9de66" providerId="ADAL" clId="{0896AFEE-B340-4943-9DC3-95FD4AA44213}" dt="2024-05-14T09:07:04.964" v="1147" actId="404"/>
          <ac:spMkLst>
            <pc:docMk/>
            <pc:sldMk cId="0" sldId="257"/>
            <ac:spMk id="361" creationId="{00000000-0000-0000-0000-000000000000}"/>
          </ac:spMkLst>
        </pc:spChg>
      </pc:sldChg>
      <pc:sldChg chg="modSp mod">
        <pc:chgData name="Verbrugge Aline" userId="38e90b0a-c2da-403c-be89-d467f5b9de66" providerId="ADAL" clId="{0896AFEE-B340-4943-9DC3-95FD4AA44213}" dt="2024-05-14T09:07:02.251" v="1146" actId="404"/>
        <pc:sldMkLst>
          <pc:docMk/>
          <pc:sldMk cId="0" sldId="258"/>
        </pc:sldMkLst>
        <pc:spChg chg="mod">
          <ac:chgData name="Verbrugge Aline" userId="38e90b0a-c2da-403c-be89-d467f5b9de66" providerId="ADAL" clId="{0896AFEE-B340-4943-9DC3-95FD4AA44213}" dt="2024-05-14T09:07:02.251" v="1146" actId="404"/>
          <ac:spMkLst>
            <pc:docMk/>
            <pc:sldMk cId="0" sldId="258"/>
            <ac:spMk id="381" creationId="{00000000-0000-0000-0000-000000000000}"/>
          </ac:spMkLst>
        </pc:spChg>
      </pc:sldChg>
      <pc:sldChg chg="modSp mod">
        <pc:chgData name="Verbrugge Aline" userId="38e90b0a-c2da-403c-be89-d467f5b9de66" providerId="ADAL" clId="{0896AFEE-B340-4943-9DC3-95FD4AA44213}" dt="2024-05-14T09:06:58.024" v="1145" actId="404"/>
        <pc:sldMkLst>
          <pc:docMk/>
          <pc:sldMk cId="0" sldId="259"/>
        </pc:sldMkLst>
        <pc:spChg chg="mod">
          <ac:chgData name="Verbrugge Aline" userId="38e90b0a-c2da-403c-be89-d467f5b9de66" providerId="ADAL" clId="{0896AFEE-B340-4943-9DC3-95FD4AA44213}" dt="2024-05-14T09:06:58.024" v="1145" actId="404"/>
          <ac:spMkLst>
            <pc:docMk/>
            <pc:sldMk cId="0" sldId="259"/>
            <ac:spMk id="386" creationId="{00000000-0000-0000-0000-000000000000}"/>
          </ac:spMkLst>
        </pc:spChg>
      </pc:sldChg>
      <pc:sldChg chg="modSp mod delCm modCm">
        <pc:chgData name="Verbrugge Aline" userId="38e90b0a-c2da-403c-be89-d467f5b9de66" providerId="ADAL" clId="{0896AFEE-B340-4943-9DC3-95FD4AA44213}" dt="2024-05-16T11:35:10.880" v="1235" actId="1076"/>
        <pc:sldMkLst>
          <pc:docMk/>
          <pc:sldMk cId="0" sldId="260"/>
        </pc:sldMkLst>
        <pc:spChg chg="mod">
          <ac:chgData name="Verbrugge Aline" userId="38e90b0a-c2da-403c-be89-d467f5b9de66" providerId="ADAL" clId="{0896AFEE-B340-4943-9DC3-95FD4AA44213}" dt="2024-05-14T09:06:54.468" v="1144" actId="404"/>
          <ac:spMkLst>
            <pc:docMk/>
            <pc:sldMk cId="0" sldId="260"/>
            <ac:spMk id="404" creationId="{00000000-0000-0000-0000-000000000000}"/>
          </ac:spMkLst>
        </pc:spChg>
        <pc:graphicFrameChg chg="mod modGraphic">
          <ac:chgData name="Verbrugge Aline" userId="38e90b0a-c2da-403c-be89-d467f5b9de66" providerId="ADAL" clId="{0896AFEE-B340-4943-9DC3-95FD4AA44213}" dt="2024-05-16T11:35:10.880" v="1235" actId="1076"/>
          <ac:graphicFrameMkLst>
            <pc:docMk/>
            <pc:sldMk cId="0" sldId="260"/>
            <ac:graphicFrameMk id="405" creationId="{00000000-0000-0000-0000-000000000000}"/>
          </ac:graphicFrameMkLst>
        </pc:graphicFrameChg>
      </pc:sldChg>
      <pc:sldChg chg="modSp mod modCm">
        <pc:chgData name="Verbrugge Aline" userId="38e90b0a-c2da-403c-be89-d467f5b9de66" providerId="ADAL" clId="{0896AFEE-B340-4943-9DC3-95FD4AA44213}" dt="2024-05-14T09:06:50.788" v="1143" actId="404"/>
        <pc:sldMkLst>
          <pc:docMk/>
          <pc:sldMk cId="0" sldId="261"/>
        </pc:sldMkLst>
        <pc:spChg chg="mod">
          <ac:chgData name="Verbrugge Aline" userId="38e90b0a-c2da-403c-be89-d467f5b9de66" providerId="ADAL" clId="{0896AFEE-B340-4943-9DC3-95FD4AA44213}" dt="2024-05-14T09:06:50.788" v="1143" actId="404"/>
          <ac:spMkLst>
            <pc:docMk/>
            <pc:sldMk cId="0" sldId="261"/>
            <ac:spMk id="411" creationId="{00000000-0000-0000-0000-000000000000}"/>
          </ac:spMkLst>
        </pc:spChg>
      </pc:sldChg>
      <pc:sldChg chg="delSp modSp mod">
        <pc:chgData name="Verbrugge Aline" userId="38e90b0a-c2da-403c-be89-d467f5b9de66" providerId="ADAL" clId="{0896AFEE-B340-4943-9DC3-95FD4AA44213}" dt="2024-05-17T13:07:30.733" v="1252" actId="478"/>
        <pc:sldMkLst>
          <pc:docMk/>
          <pc:sldMk cId="0" sldId="327"/>
        </pc:sldMkLst>
        <pc:spChg chg="del">
          <ac:chgData name="Verbrugge Aline" userId="38e90b0a-c2da-403c-be89-d467f5b9de66" providerId="ADAL" clId="{0896AFEE-B340-4943-9DC3-95FD4AA44213}" dt="2024-05-17T13:07:27.196" v="1250" actId="478"/>
          <ac:spMkLst>
            <pc:docMk/>
            <pc:sldMk cId="0" sldId="327"/>
            <ac:spMk id="2" creationId="{B7C093B6-E068-FE0F-6A5F-925B8A1A2D80}"/>
          </ac:spMkLst>
        </pc:spChg>
        <pc:spChg chg="del">
          <ac:chgData name="Verbrugge Aline" userId="38e90b0a-c2da-403c-be89-d467f5b9de66" providerId="ADAL" clId="{0896AFEE-B340-4943-9DC3-95FD4AA44213}" dt="2024-05-17T13:07:28.805" v="1251" actId="478"/>
          <ac:spMkLst>
            <pc:docMk/>
            <pc:sldMk cId="0" sldId="327"/>
            <ac:spMk id="3595" creationId="{00000000-0000-0000-0000-000000000000}"/>
          </ac:spMkLst>
        </pc:spChg>
        <pc:spChg chg="mod">
          <ac:chgData name="Verbrugge Aline" userId="38e90b0a-c2da-403c-be89-d467f5b9de66" providerId="ADAL" clId="{0896AFEE-B340-4943-9DC3-95FD4AA44213}" dt="2024-05-14T09:01:15.356" v="1021" actId="404"/>
          <ac:spMkLst>
            <pc:docMk/>
            <pc:sldMk cId="0" sldId="327"/>
            <ac:spMk id="3620" creationId="{00000000-0000-0000-0000-000000000000}"/>
          </ac:spMkLst>
        </pc:spChg>
        <pc:grpChg chg="del">
          <ac:chgData name="Verbrugge Aline" userId="38e90b0a-c2da-403c-be89-d467f5b9de66" providerId="ADAL" clId="{0896AFEE-B340-4943-9DC3-95FD4AA44213}" dt="2024-05-17T13:07:30.733" v="1252" actId="478"/>
          <ac:grpSpMkLst>
            <pc:docMk/>
            <pc:sldMk cId="0" sldId="327"/>
            <ac:grpSpMk id="3608" creationId="{00000000-0000-0000-0000-000000000000}"/>
          </ac:grpSpMkLst>
        </pc:grpChg>
      </pc:sldChg>
      <pc:sldChg chg="modSp mod">
        <pc:chgData name="Verbrugge Aline" userId="38e90b0a-c2da-403c-be89-d467f5b9de66" providerId="ADAL" clId="{0896AFEE-B340-4943-9DC3-95FD4AA44213}" dt="2024-05-14T09:01:29.318" v="1025" actId="1076"/>
        <pc:sldMkLst>
          <pc:docMk/>
          <pc:sldMk cId="164944565" sldId="420"/>
        </pc:sldMkLst>
        <pc:spChg chg="mod">
          <ac:chgData name="Verbrugge Aline" userId="38e90b0a-c2da-403c-be89-d467f5b9de66" providerId="ADAL" clId="{0896AFEE-B340-4943-9DC3-95FD4AA44213}" dt="2024-05-14T09:01:23.617" v="1023" actId="404"/>
          <ac:spMkLst>
            <pc:docMk/>
            <pc:sldMk cId="164944565" sldId="420"/>
            <ac:spMk id="741" creationId="{73111616-4A78-10C3-BB3D-8F8B4FB9ECA5}"/>
          </ac:spMkLst>
        </pc:spChg>
        <pc:spChg chg="mod">
          <ac:chgData name="Verbrugge Aline" userId="38e90b0a-c2da-403c-be89-d467f5b9de66" providerId="ADAL" clId="{0896AFEE-B340-4943-9DC3-95FD4AA44213}" dt="2024-05-14T09:01:27.718" v="1024" actId="1076"/>
          <ac:spMkLst>
            <pc:docMk/>
            <pc:sldMk cId="164944565" sldId="420"/>
            <ac:spMk id="771" creationId="{9CABDA34-9FB5-661A-A871-F5DE1926F0AA}"/>
          </ac:spMkLst>
        </pc:spChg>
        <pc:picChg chg="mod">
          <ac:chgData name="Verbrugge Aline" userId="38e90b0a-c2da-403c-be89-d467f5b9de66" providerId="ADAL" clId="{0896AFEE-B340-4943-9DC3-95FD4AA44213}" dt="2024-05-14T09:01:29.318" v="1025" actId="1076"/>
          <ac:picMkLst>
            <pc:docMk/>
            <pc:sldMk cId="164944565" sldId="420"/>
            <ac:picMk id="2" creationId="{D3CDF3AC-D206-84F6-0109-4E40D5241F98}"/>
          </ac:picMkLst>
        </pc:picChg>
      </pc:sldChg>
      <pc:sldChg chg="del mod modShow">
        <pc:chgData name="Verbrugge Aline" userId="38e90b0a-c2da-403c-be89-d467f5b9de66" providerId="ADAL" clId="{0896AFEE-B340-4943-9DC3-95FD4AA44213}" dt="2024-05-07T08:34:53.632" v="187" actId="47"/>
        <pc:sldMkLst>
          <pc:docMk/>
          <pc:sldMk cId="3987169517" sldId="433"/>
        </pc:sldMkLst>
      </pc:sldChg>
      <pc:sldChg chg="modSp mod ord">
        <pc:chgData name="Verbrugge Aline" userId="38e90b0a-c2da-403c-be89-d467f5b9de66" providerId="ADAL" clId="{0896AFEE-B340-4943-9DC3-95FD4AA44213}" dt="2024-05-16T11:49:15.898" v="1237"/>
        <pc:sldMkLst>
          <pc:docMk/>
          <pc:sldMk cId="2802506973" sldId="448"/>
        </pc:sldMkLst>
        <pc:spChg chg="mod">
          <ac:chgData name="Verbrugge Aline" userId="38e90b0a-c2da-403c-be89-d467f5b9de66" providerId="ADAL" clId="{0896AFEE-B340-4943-9DC3-95FD4AA44213}" dt="2024-05-14T09:02:57.081" v="1043" actId="404"/>
          <ac:spMkLst>
            <pc:docMk/>
            <pc:sldMk cId="2802506973" sldId="448"/>
            <ac:spMk id="796" creationId="{4CDB3E49-BE41-7786-3F12-BFD6BA5B9643}"/>
          </ac:spMkLst>
        </pc:spChg>
      </pc:sldChg>
      <pc:sldChg chg="modSp mod">
        <pc:chgData name="Verbrugge Aline" userId="38e90b0a-c2da-403c-be89-d467f5b9de66" providerId="ADAL" clId="{0896AFEE-B340-4943-9DC3-95FD4AA44213}" dt="2024-05-14T09:01:33.897" v="1026" actId="404"/>
        <pc:sldMkLst>
          <pc:docMk/>
          <pc:sldMk cId="1314910248" sldId="454"/>
        </pc:sldMkLst>
        <pc:spChg chg="mod">
          <ac:chgData name="Verbrugge Aline" userId="38e90b0a-c2da-403c-be89-d467f5b9de66" providerId="ADAL" clId="{0896AFEE-B340-4943-9DC3-95FD4AA44213}" dt="2024-05-14T09:01:33.897" v="1026" actId="404"/>
          <ac:spMkLst>
            <pc:docMk/>
            <pc:sldMk cId="1314910248" sldId="454"/>
            <ac:spMk id="782" creationId="{2BDECB08-8F29-AC33-D07A-F95FC2B1101E}"/>
          </ac:spMkLst>
        </pc:spChg>
      </pc:sldChg>
      <pc:sldChg chg="modNotesTx">
        <pc:chgData name="Verbrugge Aline" userId="38e90b0a-c2da-403c-be89-d467f5b9de66" providerId="ADAL" clId="{0896AFEE-B340-4943-9DC3-95FD4AA44213}" dt="2024-05-15T20:28:05.561" v="1181" actId="5793"/>
        <pc:sldMkLst>
          <pc:docMk/>
          <pc:sldMk cId="2519119632" sldId="570"/>
        </pc:sldMkLst>
      </pc:sldChg>
      <pc:sldChg chg="modNotesTx">
        <pc:chgData name="Verbrugge Aline" userId="38e90b0a-c2da-403c-be89-d467f5b9de66" providerId="ADAL" clId="{0896AFEE-B340-4943-9DC3-95FD4AA44213}" dt="2024-05-15T20:16:48.500" v="1179"/>
        <pc:sldMkLst>
          <pc:docMk/>
          <pc:sldMk cId="1829635319" sldId="571"/>
        </pc:sldMkLst>
      </pc:sldChg>
      <pc:sldChg chg="modSp mod modNotesTx">
        <pc:chgData name="Verbrugge Aline" userId="38e90b0a-c2da-403c-be89-d467f5b9de66" providerId="ADAL" clId="{0896AFEE-B340-4943-9DC3-95FD4AA44213}" dt="2024-05-15T20:17:02.722" v="1180"/>
        <pc:sldMkLst>
          <pc:docMk/>
          <pc:sldMk cId="1693360400" sldId="572"/>
        </pc:sldMkLst>
        <pc:spChg chg="mod">
          <ac:chgData name="Verbrugge Aline" userId="38e90b0a-c2da-403c-be89-d467f5b9de66" providerId="ADAL" clId="{0896AFEE-B340-4943-9DC3-95FD4AA44213}" dt="2024-05-14T09:05:56.474" v="1130" actId="404"/>
          <ac:spMkLst>
            <pc:docMk/>
            <pc:sldMk cId="1693360400" sldId="572"/>
            <ac:spMk id="370" creationId="{00000000-0000-0000-0000-000000000000}"/>
          </ac:spMkLst>
        </pc:spChg>
      </pc:sldChg>
      <pc:sldChg chg="modSp mod">
        <pc:chgData name="Verbrugge Aline" userId="38e90b0a-c2da-403c-be89-d467f5b9de66" providerId="ADAL" clId="{0896AFEE-B340-4943-9DC3-95FD4AA44213}" dt="2024-05-14T09:05:53.304" v="1129" actId="404"/>
        <pc:sldMkLst>
          <pc:docMk/>
          <pc:sldMk cId="3990013033" sldId="573"/>
        </pc:sldMkLst>
        <pc:spChg chg="mod">
          <ac:chgData name="Verbrugge Aline" userId="38e90b0a-c2da-403c-be89-d467f5b9de66" providerId="ADAL" clId="{0896AFEE-B340-4943-9DC3-95FD4AA44213}" dt="2024-05-14T09:05:53.304" v="1129" actId="404"/>
          <ac:spMkLst>
            <pc:docMk/>
            <pc:sldMk cId="3990013033" sldId="573"/>
            <ac:spMk id="395" creationId="{00000000-0000-0000-0000-000000000000}"/>
          </ac:spMkLst>
        </pc:spChg>
      </pc:sldChg>
      <pc:sldChg chg="modSp mod">
        <pc:chgData name="Verbrugge Aline" userId="38e90b0a-c2da-403c-be89-d467f5b9de66" providerId="ADAL" clId="{0896AFEE-B340-4943-9DC3-95FD4AA44213}" dt="2024-05-14T09:07:17.809" v="1148" actId="1076"/>
        <pc:sldMkLst>
          <pc:docMk/>
          <pc:sldMk cId="692109800" sldId="574"/>
        </pc:sldMkLst>
        <pc:spChg chg="mod">
          <ac:chgData name="Verbrugge Aline" userId="38e90b0a-c2da-403c-be89-d467f5b9de66" providerId="ADAL" clId="{0896AFEE-B340-4943-9DC3-95FD4AA44213}" dt="2024-05-06T08:53:43.565" v="7" actId="27636"/>
          <ac:spMkLst>
            <pc:docMk/>
            <pc:sldMk cId="692109800" sldId="574"/>
            <ac:spMk id="3" creationId="{9B793AF0-D8B0-B6A9-064C-733D750EAB39}"/>
          </ac:spMkLst>
        </pc:spChg>
        <pc:spChg chg="mod">
          <ac:chgData name="Verbrugge Aline" userId="38e90b0a-c2da-403c-be89-d467f5b9de66" providerId="ADAL" clId="{0896AFEE-B340-4943-9DC3-95FD4AA44213}" dt="2024-05-14T09:07:17.809" v="1148" actId="1076"/>
          <ac:spMkLst>
            <pc:docMk/>
            <pc:sldMk cId="692109800" sldId="574"/>
            <ac:spMk id="5" creationId="{CF57F4A7-A189-6B6D-BCFA-F2F842C9F9C0}"/>
          </ac:spMkLst>
        </pc:spChg>
      </pc:sldChg>
      <pc:sldChg chg="modSp mod">
        <pc:chgData name="Verbrugge Aline" userId="38e90b0a-c2da-403c-be89-d467f5b9de66" providerId="ADAL" clId="{0896AFEE-B340-4943-9DC3-95FD4AA44213}" dt="2024-05-14T09:02:46.873" v="1040" actId="404"/>
        <pc:sldMkLst>
          <pc:docMk/>
          <pc:sldMk cId="1031813074" sldId="576"/>
        </pc:sldMkLst>
        <pc:spChg chg="mod">
          <ac:chgData name="Verbrugge Aline" userId="38e90b0a-c2da-403c-be89-d467f5b9de66" providerId="ADAL" clId="{0896AFEE-B340-4943-9DC3-95FD4AA44213}" dt="2024-05-14T09:02:46.873" v="1040" actId="404"/>
          <ac:spMkLst>
            <pc:docMk/>
            <pc:sldMk cId="1031813074" sldId="576"/>
            <ac:spMk id="500" creationId="{00000000-0000-0000-0000-000000000000}"/>
          </ac:spMkLst>
        </pc:spChg>
      </pc:sldChg>
      <pc:sldChg chg="modSp mod">
        <pc:chgData name="Verbrugge Aline" userId="38e90b0a-c2da-403c-be89-d467f5b9de66" providerId="ADAL" clId="{0896AFEE-B340-4943-9DC3-95FD4AA44213}" dt="2024-05-14T09:02:43.582" v="1039" actId="404"/>
        <pc:sldMkLst>
          <pc:docMk/>
          <pc:sldMk cId="2594289222" sldId="577"/>
        </pc:sldMkLst>
        <pc:spChg chg="mod">
          <ac:chgData name="Verbrugge Aline" userId="38e90b0a-c2da-403c-be89-d467f5b9de66" providerId="ADAL" clId="{0896AFEE-B340-4943-9DC3-95FD4AA44213}" dt="2024-05-14T09:02:43.582" v="1039" actId="404"/>
          <ac:spMkLst>
            <pc:docMk/>
            <pc:sldMk cId="2594289222" sldId="577"/>
            <ac:spMk id="507" creationId="{00000000-0000-0000-0000-000000000000}"/>
          </ac:spMkLst>
        </pc:spChg>
      </pc:sldChg>
      <pc:sldChg chg="modSp mod">
        <pc:chgData name="Verbrugge Aline" userId="38e90b0a-c2da-403c-be89-d467f5b9de66" providerId="ADAL" clId="{0896AFEE-B340-4943-9DC3-95FD4AA44213}" dt="2024-05-14T09:02:39.879" v="1038" actId="404"/>
        <pc:sldMkLst>
          <pc:docMk/>
          <pc:sldMk cId="107387704" sldId="578"/>
        </pc:sldMkLst>
        <pc:spChg chg="mod">
          <ac:chgData name="Verbrugge Aline" userId="38e90b0a-c2da-403c-be89-d467f5b9de66" providerId="ADAL" clId="{0896AFEE-B340-4943-9DC3-95FD4AA44213}" dt="2024-05-14T09:02:39.879" v="1038" actId="404"/>
          <ac:spMkLst>
            <pc:docMk/>
            <pc:sldMk cId="107387704" sldId="578"/>
            <ac:spMk id="512" creationId="{00000000-0000-0000-0000-000000000000}"/>
          </ac:spMkLst>
        </pc:spChg>
      </pc:sldChg>
      <pc:sldChg chg="modSp mod">
        <pc:chgData name="Verbrugge Aline" userId="38e90b0a-c2da-403c-be89-d467f5b9de66" providerId="ADAL" clId="{0896AFEE-B340-4943-9DC3-95FD4AA44213}" dt="2024-05-14T09:02:36.001" v="1037" actId="404"/>
        <pc:sldMkLst>
          <pc:docMk/>
          <pc:sldMk cId="2334932831" sldId="579"/>
        </pc:sldMkLst>
        <pc:spChg chg="mod">
          <ac:chgData name="Verbrugge Aline" userId="38e90b0a-c2da-403c-be89-d467f5b9de66" providerId="ADAL" clId="{0896AFEE-B340-4943-9DC3-95FD4AA44213}" dt="2024-05-14T09:02:36.001" v="1037" actId="404"/>
          <ac:spMkLst>
            <pc:docMk/>
            <pc:sldMk cId="2334932831" sldId="579"/>
            <ac:spMk id="530" creationId="{00000000-0000-0000-0000-000000000000}"/>
          </ac:spMkLst>
        </pc:spChg>
      </pc:sldChg>
      <pc:sldChg chg="modSp mod">
        <pc:chgData name="Verbrugge Aline" userId="38e90b0a-c2da-403c-be89-d467f5b9de66" providerId="ADAL" clId="{0896AFEE-B340-4943-9DC3-95FD4AA44213}" dt="2024-05-14T09:02:32.723" v="1036" actId="404"/>
        <pc:sldMkLst>
          <pc:docMk/>
          <pc:sldMk cId="3710370392" sldId="580"/>
        </pc:sldMkLst>
        <pc:spChg chg="mod">
          <ac:chgData name="Verbrugge Aline" userId="38e90b0a-c2da-403c-be89-d467f5b9de66" providerId="ADAL" clId="{0896AFEE-B340-4943-9DC3-95FD4AA44213}" dt="2024-05-14T09:02:32.723" v="1036" actId="404"/>
          <ac:spMkLst>
            <pc:docMk/>
            <pc:sldMk cId="3710370392" sldId="580"/>
            <ac:spMk id="558" creationId="{00000000-0000-0000-0000-000000000000}"/>
          </ac:spMkLst>
        </pc:spChg>
      </pc:sldChg>
      <pc:sldChg chg="modSp mod">
        <pc:chgData name="Verbrugge Aline" userId="38e90b0a-c2da-403c-be89-d467f5b9de66" providerId="ADAL" clId="{0896AFEE-B340-4943-9DC3-95FD4AA44213}" dt="2024-05-14T09:02:28.571" v="1035" actId="404"/>
        <pc:sldMkLst>
          <pc:docMk/>
          <pc:sldMk cId="2302097142" sldId="581"/>
        </pc:sldMkLst>
        <pc:spChg chg="mod">
          <ac:chgData name="Verbrugge Aline" userId="38e90b0a-c2da-403c-be89-d467f5b9de66" providerId="ADAL" clId="{0896AFEE-B340-4943-9DC3-95FD4AA44213}" dt="2024-05-14T09:02:28.571" v="1035" actId="404"/>
          <ac:spMkLst>
            <pc:docMk/>
            <pc:sldMk cId="2302097142" sldId="581"/>
            <ac:spMk id="565" creationId="{00000000-0000-0000-0000-000000000000}"/>
          </ac:spMkLst>
        </pc:spChg>
      </pc:sldChg>
      <pc:sldChg chg="modSp mod">
        <pc:chgData name="Verbrugge Aline" userId="38e90b0a-c2da-403c-be89-d467f5b9de66" providerId="ADAL" clId="{0896AFEE-B340-4943-9DC3-95FD4AA44213}" dt="2024-05-14T09:02:25.079" v="1034" actId="404"/>
        <pc:sldMkLst>
          <pc:docMk/>
          <pc:sldMk cId="156477400" sldId="582"/>
        </pc:sldMkLst>
        <pc:spChg chg="mod">
          <ac:chgData name="Verbrugge Aline" userId="38e90b0a-c2da-403c-be89-d467f5b9de66" providerId="ADAL" clId="{0896AFEE-B340-4943-9DC3-95FD4AA44213}" dt="2024-05-14T09:02:25.079" v="1034" actId="404"/>
          <ac:spMkLst>
            <pc:docMk/>
            <pc:sldMk cId="156477400" sldId="582"/>
            <ac:spMk id="586" creationId="{00000000-0000-0000-0000-000000000000}"/>
          </ac:spMkLst>
        </pc:spChg>
      </pc:sldChg>
      <pc:sldChg chg="modSp mod">
        <pc:chgData name="Verbrugge Aline" userId="38e90b0a-c2da-403c-be89-d467f5b9de66" providerId="ADAL" clId="{0896AFEE-B340-4943-9DC3-95FD4AA44213}" dt="2024-05-14T09:02:18.833" v="1031" actId="404"/>
        <pc:sldMkLst>
          <pc:docMk/>
          <pc:sldMk cId="3951903050" sldId="583"/>
        </pc:sldMkLst>
        <pc:spChg chg="mod">
          <ac:chgData name="Verbrugge Aline" userId="38e90b0a-c2da-403c-be89-d467f5b9de66" providerId="ADAL" clId="{0896AFEE-B340-4943-9DC3-95FD4AA44213}" dt="2024-05-14T09:02:18.833" v="1031" actId="404"/>
          <ac:spMkLst>
            <pc:docMk/>
            <pc:sldMk cId="3951903050" sldId="583"/>
            <ac:spMk id="623" creationId="{00000000-0000-0000-0000-000000000000}"/>
          </ac:spMkLst>
        </pc:spChg>
      </pc:sldChg>
      <pc:sldChg chg="modSp mod">
        <pc:chgData name="Verbrugge Aline" userId="38e90b0a-c2da-403c-be89-d467f5b9de66" providerId="ADAL" clId="{0896AFEE-B340-4943-9DC3-95FD4AA44213}" dt="2024-05-14T09:02:15.732" v="1030" actId="404"/>
        <pc:sldMkLst>
          <pc:docMk/>
          <pc:sldMk cId="3070845553" sldId="584"/>
        </pc:sldMkLst>
        <pc:spChg chg="mod">
          <ac:chgData name="Verbrugge Aline" userId="38e90b0a-c2da-403c-be89-d467f5b9de66" providerId="ADAL" clId="{0896AFEE-B340-4943-9DC3-95FD4AA44213}" dt="2024-05-14T09:02:15.732" v="1030" actId="404"/>
          <ac:spMkLst>
            <pc:docMk/>
            <pc:sldMk cId="3070845553" sldId="584"/>
            <ac:spMk id="659" creationId="{00000000-0000-0000-0000-000000000000}"/>
          </ac:spMkLst>
        </pc:spChg>
      </pc:sldChg>
      <pc:sldChg chg="modSp mod ord">
        <pc:chgData name="Verbrugge Aline" userId="38e90b0a-c2da-403c-be89-d467f5b9de66" providerId="ADAL" clId="{0896AFEE-B340-4943-9DC3-95FD4AA44213}" dt="2024-05-16T11:49:37.001" v="1249" actId="20577"/>
        <pc:sldMkLst>
          <pc:docMk/>
          <pc:sldMk cId="343020492" sldId="585"/>
        </pc:sldMkLst>
        <pc:spChg chg="mod">
          <ac:chgData name="Verbrugge Aline" userId="38e90b0a-c2da-403c-be89-d467f5b9de66" providerId="ADAL" clId="{0896AFEE-B340-4943-9DC3-95FD4AA44213}" dt="2024-05-16T11:49:37.001" v="1249" actId="20577"/>
          <ac:spMkLst>
            <pc:docMk/>
            <pc:sldMk cId="343020492" sldId="585"/>
            <ac:spMk id="666" creationId="{00000000-0000-0000-0000-000000000000}"/>
          </ac:spMkLst>
        </pc:spChg>
      </pc:sldChg>
      <pc:sldChg chg="modSp mod ord">
        <pc:chgData name="Verbrugge Aline" userId="38e90b0a-c2da-403c-be89-d467f5b9de66" providerId="ADAL" clId="{0896AFEE-B340-4943-9DC3-95FD4AA44213}" dt="2024-05-16T11:49:15.898" v="1237"/>
        <pc:sldMkLst>
          <pc:docMk/>
          <pc:sldMk cId="3808866383" sldId="586"/>
        </pc:sldMkLst>
        <pc:spChg chg="mod">
          <ac:chgData name="Verbrugge Aline" userId="38e90b0a-c2da-403c-be89-d467f5b9de66" providerId="ADAL" clId="{0896AFEE-B340-4943-9DC3-95FD4AA44213}" dt="2024-05-14T09:03:04.908" v="1045" actId="404"/>
          <ac:spMkLst>
            <pc:docMk/>
            <pc:sldMk cId="3808866383" sldId="586"/>
            <ac:spMk id="672" creationId="{00000000-0000-0000-0000-000000000000}"/>
          </ac:spMkLst>
        </pc:spChg>
      </pc:sldChg>
      <pc:sldChg chg="modSp mod ord">
        <pc:chgData name="Verbrugge Aline" userId="38e90b0a-c2da-403c-be89-d467f5b9de66" providerId="ADAL" clId="{0896AFEE-B340-4943-9DC3-95FD4AA44213}" dt="2024-05-16T11:49:15.898" v="1237"/>
        <pc:sldMkLst>
          <pc:docMk/>
          <pc:sldMk cId="3741194225" sldId="587"/>
        </pc:sldMkLst>
        <pc:spChg chg="mod">
          <ac:chgData name="Verbrugge Aline" userId="38e90b0a-c2da-403c-be89-d467f5b9de66" providerId="ADAL" clId="{0896AFEE-B340-4943-9DC3-95FD4AA44213}" dt="2024-05-14T09:03:00.229" v="1044" actId="404"/>
          <ac:spMkLst>
            <pc:docMk/>
            <pc:sldMk cId="3741194225" sldId="587"/>
            <ac:spMk id="683" creationId="{00000000-0000-0000-0000-000000000000}"/>
          </ac:spMkLst>
        </pc:spChg>
      </pc:sldChg>
      <pc:sldChg chg="modSp mod">
        <pc:chgData name="Verbrugge Aline" userId="38e90b0a-c2da-403c-be89-d467f5b9de66" providerId="ADAL" clId="{0896AFEE-B340-4943-9DC3-95FD4AA44213}" dt="2024-05-14T09:02:07.914" v="1029" actId="404"/>
        <pc:sldMkLst>
          <pc:docMk/>
          <pc:sldMk cId="2398284945" sldId="590"/>
        </pc:sldMkLst>
        <pc:spChg chg="mod">
          <ac:chgData name="Verbrugge Aline" userId="38e90b0a-c2da-403c-be89-d467f5b9de66" providerId="ADAL" clId="{0896AFEE-B340-4943-9DC3-95FD4AA44213}" dt="2024-05-14T09:02:07.914" v="1029" actId="404"/>
          <ac:spMkLst>
            <pc:docMk/>
            <pc:sldMk cId="2398284945" sldId="590"/>
            <ac:spMk id="780" creationId="{00000000-0000-0000-0000-000000000000}"/>
          </ac:spMkLst>
        </pc:spChg>
      </pc:sldChg>
      <pc:sldChg chg="modSp mod">
        <pc:chgData name="Verbrugge Aline" userId="38e90b0a-c2da-403c-be89-d467f5b9de66" providerId="ADAL" clId="{0896AFEE-B340-4943-9DC3-95FD4AA44213}" dt="2024-05-14T09:07:35.977" v="1150" actId="404"/>
        <pc:sldMkLst>
          <pc:docMk/>
          <pc:sldMk cId="1505653482" sldId="591"/>
        </pc:sldMkLst>
        <pc:spChg chg="mod">
          <ac:chgData name="Verbrugge Aline" userId="38e90b0a-c2da-403c-be89-d467f5b9de66" providerId="ADAL" clId="{0896AFEE-B340-4943-9DC3-95FD4AA44213}" dt="2024-05-07T07:23:14.861" v="134" actId="554"/>
          <ac:spMkLst>
            <pc:docMk/>
            <pc:sldMk cId="1505653482" sldId="591"/>
            <ac:spMk id="9" creationId="{FF43A114-DF1B-124D-621C-8B9BAC3CE0EE}"/>
          </ac:spMkLst>
        </pc:spChg>
        <pc:spChg chg="mod">
          <ac:chgData name="Verbrugge Aline" userId="38e90b0a-c2da-403c-be89-d467f5b9de66" providerId="ADAL" clId="{0896AFEE-B340-4943-9DC3-95FD4AA44213}" dt="2024-05-07T07:23:14.861" v="134" actId="554"/>
          <ac:spMkLst>
            <pc:docMk/>
            <pc:sldMk cId="1505653482" sldId="591"/>
            <ac:spMk id="11" creationId="{5DDA0864-084F-F6AE-9442-0DCD3176A939}"/>
          </ac:spMkLst>
        </pc:spChg>
        <pc:spChg chg="mod">
          <ac:chgData name="Verbrugge Aline" userId="38e90b0a-c2da-403c-be89-d467f5b9de66" providerId="ADAL" clId="{0896AFEE-B340-4943-9DC3-95FD4AA44213}" dt="2024-05-07T07:22:58.817" v="132" actId="14100"/>
          <ac:spMkLst>
            <pc:docMk/>
            <pc:sldMk cId="1505653482" sldId="591"/>
            <ac:spMk id="17" creationId="{F3014DBA-D379-5206-22CD-E13EC3D33793}"/>
          </ac:spMkLst>
        </pc:spChg>
        <pc:spChg chg="mod">
          <ac:chgData name="Verbrugge Aline" userId="38e90b0a-c2da-403c-be89-d467f5b9de66" providerId="ADAL" clId="{0896AFEE-B340-4943-9DC3-95FD4AA44213}" dt="2024-05-07T07:23:37.803" v="135" actId="554"/>
          <ac:spMkLst>
            <pc:docMk/>
            <pc:sldMk cId="1505653482" sldId="591"/>
            <ac:spMk id="23" creationId="{4C8B0EB4-5DED-FB9E-66A8-935E05987F4A}"/>
          </ac:spMkLst>
        </pc:spChg>
        <pc:spChg chg="mod">
          <ac:chgData name="Verbrugge Aline" userId="38e90b0a-c2da-403c-be89-d467f5b9de66" providerId="ADAL" clId="{0896AFEE-B340-4943-9DC3-95FD4AA44213}" dt="2024-05-07T07:23:37.803" v="135" actId="554"/>
          <ac:spMkLst>
            <pc:docMk/>
            <pc:sldMk cId="1505653482" sldId="591"/>
            <ac:spMk id="24" creationId="{217A6ADB-2426-C03F-337A-B5E0C948662B}"/>
          </ac:spMkLst>
        </pc:spChg>
        <pc:spChg chg="mod">
          <ac:chgData name="Verbrugge Aline" userId="38e90b0a-c2da-403c-be89-d467f5b9de66" providerId="ADAL" clId="{0896AFEE-B340-4943-9DC3-95FD4AA44213}" dt="2024-05-07T07:22:55.336" v="131" actId="14100"/>
          <ac:spMkLst>
            <pc:docMk/>
            <pc:sldMk cId="1505653482" sldId="591"/>
            <ac:spMk id="25" creationId="{34BAE1FD-E865-71D7-42CA-00D87F67A60C}"/>
          </ac:spMkLst>
        </pc:spChg>
        <pc:spChg chg="mod">
          <ac:chgData name="Verbrugge Aline" userId="38e90b0a-c2da-403c-be89-d467f5b9de66" providerId="ADAL" clId="{0896AFEE-B340-4943-9DC3-95FD4AA44213}" dt="2024-05-14T09:07:35.977" v="1150" actId="404"/>
          <ac:spMkLst>
            <pc:docMk/>
            <pc:sldMk cId="1505653482" sldId="591"/>
            <ac:spMk id="1090" creationId="{00000000-0000-0000-0000-000000000000}"/>
          </ac:spMkLst>
        </pc:spChg>
      </pc:sldChg>
      <pc:sldChg chg="modSp mod">
        <pc:chgData name="Verbrugge Aline" userId="38e90b0a-c2da-403c-be89-d467f5b9de66" providerId="ADAL" clId="{0896AFEE-B340-4943-9DC3-95FD4AA44213}" dt="2024-05-14T09:06:45.892" v="1142" actId="404"/>
        <pc:sldMkLst>
          <pc:docMk/>
          <pc:sldMk cId="100334128" sldId="592"/>
        </pc:sldMkLst>
        <pc:spChg chg="mod">
          <ac:chgData name="Verbrugge Aline" userId="38e90b0a-c2da-403c-be89-d467f5b9de66" providerId="ADAL" clId="{0896AFEE-B340-4943-9DC3-95FD4AA44213}" dt="2024-05-14T09:06:45.892" v="1142" actId="404"/>
          <ac:spMkLst>
            <pc:docMk/>
            <pc:sldMk cId="100334128" sldId="592"/>
            <ac:spMk id="1087" creationId="{00000000-0000-0000-0000-000000000000}"/>
          </ac:spMkLst>
        </pc:spChg>
      </pc:sldChg>
      <pc:sldChg chg="modSp mod">
        <pc:chgData name="Verbrugge Aline" userId="38e90b0a-c2da-403c-be89-d467f5b9de66" providerId="ADAL" clId="{0896AFEE-B340-4943-9DC3-95FD4AA44213}" dt="2024-05-14T09:06:42.396" v="1141" actId="404"/>
        <pc:sldMkLst>
          <pc:docMk/>
          <pc:sldMk cId="2553610212" sldId="593"/>
        </pc:sldMkLst>
        <pc:spChg chg="mod">
          <ac:chgData name="Verbrugge Aline" userId="38e90b0a-c2da-403c-be89-d467f5b9de66" providerId="ADAL" clId="{0896AFEE-B340-4943-9DC3-95FD4AA44213}" dt="2024-05-14T09:06:42.396" v="1141" actId="404"/>
          <ac:spMkLst>
            <pc:docMk/>
            <pc:sldMk cId="2553610212" sldId="593"/>
            <ac:spMk id="2" creationId="{CCA533CD-73FC-091E-CE22-FA4A826C2FD2}"/>
          </ac:spMkLst>
        </pc:spChg>
      </pc:sldChg>
      <pc:sldChg chg="modSp mod">
        <pc:chgData name="Verbrugge Aline" userId="38e90b0a-c2da-403c-be89-d467f5b9de66" providerId="ADAL" clId="{0896AFEE-B340-4943-9DC3-95FD4AA44213}" dt="2024-05-14T09:06:39.497" v="1140" actId="1076"/>
        <pc:sldMkLst>
          <pc:docMk/>
          <pc:sldMk cId="4146569016" sldId="594"/>
        </pc:sldMkLst>
        <pc:spChg chg="mod">
          <ac:chgData name="Verbrugge Aline" userId="38e90b0a-c2da-403c-be89-d467f5b9de66" providerId="ADAL" clId="{0896AFEE-B340-4943-9DC3-95FD4AA44213}" dt="2024-05-14T09:06:35.856" v="1139" actId="404"/>
          <ac:spMkLst>
            <pc:docMk/>
            <pc:sldMk cId="4146569016" sldId="594"/>
            <ac:spMk id="2" creationId="{CCA533CD-73FC-091E-CE22-FA4A826C2FD2}"/>
          </ac:spMkLst>
        </pc:spChg>
        <pc:spChg chg="mod">
          <ac:chgData name="Verbrugge Aline" userId="38e90b0a-c2da-403c-be89-d467f5b9de66" providerId="ADAL" clId="{0896AFEE-B340-4943-9DC3-95FD4AA44213}" dt="2024-05-14T09:06:39.497" v="1140" actId="1076"/>
          <ac:spMkLst>
            <pc:docMk/>
            <pc:sldMk cId="4146569016" sldId="594"/>
            <ac:spMk id="3" creationId="{4D31E78B-75FD-6210-105C-F38FFD36DE28}"/>
          </ac:spMkLst>
        </pc:spChg>
      </pc:sldChg>
      <pc:sldChg chg="modSp mod">
        <pc:chgData name="Verbrugge Aline" userId="38e90b0a-c2da-403c-be89-d467f5b9de66" providerId="ADAL" clId="{0896AFEE-B340-4943-9DC3-95FD4AA44213}" dt="2024-05-14T09:06:30.623" v="1138" actId="1076"/>
        <pc:sldMkLst>
          <pc:docMk/>
          <pc:sldMk cId="214547123" sldId="595"/>
        </pc:sldMkLst>
        <pc:spChg chg="mod">
          <ac:chgData name="Verbrugge Aline" userId="38e90b0a-c2da-403c-be89-d467f5b9de66" providerId="ADAL" clId="{0896AFEE-B340-4943-9DC3-95FD4AA44213}" dt="2024-05-14T09:06:25.506" v="1137" actId="1076"/>
          <ac:spMkLst>
            <pc:docMk/>
            <pc:sldMk cId="214547123" sldId="595"/>
            <ac:spMk id="8" creationId="{484E491A-CCFA-07A5-AAFA-073994DD3B9C}"/>
          </ac:spMkLst>
        </pc:spChg>
        <pc:spChg chg="mod">
          <ac:chgData name="Verbrugge Aline" userId="38e90b0a-c2da-403c-be89-d467f5b9de66" providerId="ADAL" clId="{0896AFEE-B340-4943-9DC3-95FD4AA44213}" dt="2024-05-14T09:06:23.070" v="1136" actId="1076"/>
          <ac:spMkLst>
            <pc:docMk/>
            <pc:sldMk cId="214547123" sldId="595"/>
            <ac:spMk id="14" creationId="{1027074B-25C1-E0A5-EF69-3685F813A63D}"/>
          </ac:spMkLst>
        </pc:spChg>
        <pc:picChg chg="mod">
          <ac:chgData name="Verbrugge Aline" userId="38e90b0a-c2da-403c-be89-d467f5b9de66" providerId="ADAL" clId="{0896AFEE-B340-4943-9DC3-95FD4AA44213}" dt="2024-05-14T09:06:30.623" v="1138" actId="1076"/>
          <ac:picMkLst>
            <pc:docMk/>
            <pc:sldMk cId="214547123" sldId="595"/>
            <ac:picMk id="6" creationId="{89D25B29-F5FD-BD5C-BC77-EA39E000C756}"/>
          </ac:picMkLst>
        </pc:picChg>
      </pc:sldChg>
      <pc:sldChg chg="modSp mod">
        <pc:chgData name="Verbrugge Aline" userId="38e90b0a-c2da-403c-be89-d467f5b9de66" providerId="ADAL" clId="{0896AFEE-B340-4943-9DC3-95FD4AA44213}" dt="2024-05-14T09:06:02.198" v="1131" actId="404"/>
        <pc:sldMkLst>
          <pc:docMk/>
          <pc:sldMk cId="2194078723" sldId="596"/>
        </pc:sldMkLst>
        <pc:spChg chg="mod">
          <ac:chgData name="Verbrugge Aline" userId="38e90b0a-c2da-403c-be89-d467f5b9de66" providerId="ADAL" clId="{0896AFEE-B340-4943-9DC3-95FD4AA44213}" dt="2024-05-14T09:06:02.198" v="1131" actId="404"/>
          <ac:spMkLst>
            <pc:docMk/>
            <pc:sldMk cId="2194078723" sldId="596"/>
            <ac:spMk id="1018" creationId="{00000000-0000-0000-0000-000000000000}"/>
          </ac:spMkLst>
        </pc:spChg>
      </pc:sldChg>
      <pc:sldChg chg="modSp mod ord">
        <pc:chgData name="Verbrugge Aline" userId="38e90b0a-c2da-403c-be89-d467f5b9de66" providerId="ADAL" clId="{0896AFEE-B340-4943-9DC3-95FD4AA44213}" dt="2024-05-16T11:49:15.898" v="1237"/>
        <pc:sldMkLst>
          <pc:docMk/>
          <pc:sldMk cId="426669961" sldId="598"/>
        </pc:sldMkLst>
        <pc:spChg chg="mod">
          <ac:chgData name="Verbrugge Aline" userId="38e90b0a-c2da-403c-be89-d467f5b9de66" providerId="ADAL" clId="{0896AFEE-B340-4943-9DC3-95FD4AA44213}" dt="2024-05-14T09:02:52.777" v="1042" actId="404"/>
          <ac:spMkLst>
            <pc:docMk/>
            <pc:sldMk cId="426669961" sldId="598"/>
            <ac:spMk id="664" creationId="{00000000-0000-0000-0000-000000000000}"/>
          </ac:spMkLst>
        </pc:spChg>
      </pc:sldChg>
      <pc:sldChg chg="modSp mod ord">
        <pc:chgData name="Verbrugge Aline" userId="38e90b0a-c2da-403c-be89-d467f5b9de66" providerId="ADAL" clId="{0896AFEE-B340-4943-9DC3-95FD4AA44213}" dt="2024-05-21T08:50:23.698" v="1275" actId="13926"/>
        <pc:sldMkLst>
          <pc:docMk/>
          <pc:sldMk cId="3482667908" sldId="599"/>
        </pc:sldMkLst>
        <pc:spChg chg="mod">
          <ac:chgData name="Verbrugge Aline" userId="38e90b0a-c2da-403c-be89-d467f5b9de66" providerId="ADAL" clId="{0896AFEE-B340-4943-9DC3-95FD4AA44213}" dt="2024-05-14T09:01:19.447" v="1022" actId="404"/>
          <ac:spMkLst>
            <pc:docMk/>
            <pc:sldMk cId="3482667908" sldId="599"/>
            <ac:spMk id="1090" creationId="{00000000-0000-0000-0000-000000000000}"/>
          </ac:spMkLst>
        </pc:spChg>
        <pc:spChg chg="mod">
          <ac:chgData name="Verbrugge Aline" userId="38e90b0a-c2da-403c-be89-d467f5b9de66" providerId="ADAL" clId="{0896AFEE-B340-4943-9DC3-95FD4AA44213}" dt="2024-05-21T08:50:23.698" v="1275" actId="13926"/>
          <ac:spMkLst>
            <pc:docMk/>
            <pc:sldMk cId="3482667908" sldId="599"/>
            <ac:spMk id="1119" creationId="{00000000-0000-0000-0000-000000000000}"/>
          </ac:spMkLst>
        </pc:spChg>
        <pc:cxnChg chg="mod">
          <ac:chgData name="Verbrugge Aline" userId="38e90b0a-c2da-403c-be89-d467f5b9de66" providerId="ADAL" clId="{0896AFEE-B340-4943-9DC3-95FD4AA44213}" dt="2024-05-07T08:33:51.993" v="186" actId="1076"/>
          <ac:cxnSpMkLst>
            <pc:docMk/>
            <pc:sldMk cId="3482667908" sldId="599"/>
            <ac:cxnSpMk id="1091" creationId="{00000000-0000-0000-0000-000000000000}"/>
          </ac:cxnSpMkLst>
        </pc:cxnChg>
      </pc:sldChg>
      <pc:sldChg chg="modNotesTx">
        <pc:chgData name="Verbrugge Aline" userId="38e90b0a-c2da-403c-be89-d467f5b9de66" providerId="ADAL" clId="{0896AFEE-B340-4943-9DC3-95FD4AA44213}" dt="2024-05-07T07:24:19.840" v="138" actId="6549"/>
        <pc:sldMkLst>
          <pc:docMk/>
          <pc:sldMk cId="2151205668" sldId="600"/>
        </pc:sldMkLst>
      </pc:sldChg>
      <pc:sldChg chg="modSp mod">
        <pc:chgData name="Verbrugge Aline" userId="38e90b0a-c2da-403c-be89-d467f5b9de66" providerId="ADAL" clId="{0896AFEE-B340-4943-9DC3-95FD4AA44213}" dt="2024-05-14T09:03:12.253" v="1047" actId="403"/>
        <pc:sldMkLst>
          <pc:docMk/>
          <pc:sldMk cId="30565796" sldId="602"/>
        </pc:sldMkLst>
        <pc:spChg chg="mod">
          <ac:chgData name="Verbrugge Aline" userId="38e90b0a-c2da-403c-be89-d467f5b9de66" providerId="ADAL" clId="{0896AFEE-B340-4943-9DC3-95FD4AA44213}" dt="2024-05-14T09:03:12.253" v="1047" actId="403"/>
          <ac:spMkLst>
            <pc:docMk/>
            <pc:sldMk cId="30565796" sldId="602"/>
            <ac:spMk id="852" creationId="{00000000-0000-0000-0000-000000000000}"/>
          </ac:spMkLst>
        </pc:spChg>
      </pc:sldChg>
      <pc:sldChg chg="delSp modSp del mod">
        <pc:chgData name="Verbrugge Aline" userId="38e90b0a-c2da-403c-be89-d467f5b9de66" providerId="ADAL" clId="{0896AFEE-B340-4943-9DC3-95FD4AA44213}" dt="2024-05-14T09:04:04.256" v="1110" actId="47"/>
        <pc:sldMkLst>
          <pc:docMk/>
          <pc:sldMk cId="344751632" sldId="604"/>
        </pc:sldMkLst>
        <pc:spChg chg="mod">
          <ac:chgData name="Verbrugge Aline" userId="38e90b0a-c2da-403c-be89-d467f5b9de66" providerId="ADAL" clId="{0896AFEE-B340-4943-9DC3-95FD4AA44213}" dt="2024-05-14T09:03:19.205" v="1048" actId="403"/>
          <ac:spMkLst>
            <pc:docMk/>
            <pc:sldMk cId="344751632" sldId="604"/>
            <ac:spMk id="3" creationId="{2509A177-4766-6E9A-5054-3DBB72F1DFB2}"/>
          </ac:spMkLst>
        </pc:spChg>
        <pc:picChg chg="del">
          <ac:chgData name="Verbrugge Aline" userId="38e90b0a-c2da-403c-be89-d467f5b9de66" providerId="ADAL" clId="{0896AFEE-B340-4943-9DC3-95FD4AA44213}" dt="2024-05-14T09:03:50.412" v="1107" actId="21"/>
          <ac:picMkLst>
            <pc:docMk/>
            <pc:sldMk cId="344751632" sldId="604"/>
            <ac:picMk id="6" creationId="{27B89F9F-728E-2A39-5604-1C9957454DFE}"/>
          </ac:picMkLst>
        </pc:picChg>
      </pc:sldChg>
      <pc:sldChg chg="modSp mod">
        <pc:chgData name="Verbrugge Aline" userId="38e90b0a-c2da-403c-be89-d467f5b9de66" providerId="ADAL" clId="{0896AFEE-B340-4943-9DC3-95FD4AA44213}" dt="2024-05-14T09:07:53.347" v="1153" actId="20577"/>
        <pc:sldMkLst>
          <pc:docMk/>
          <pc:sldMk cId="1945721063" sldId="605"/>
        </pc:sldMkLst>
        <pc:spChg chg="mod">
          <ac:chgData name="Verbrugge Aline" userId="38e90b0a-c2da-403c-be89-d467f5b9de66" providerId="ADAL" clId="{0896AFEE-B340-4943-9DC3-95FD4AA44213}" dt="2024-05-14T09:07:53.347" v="1153" actId="20577"/>
          <ac:spMkLst>
            <pc:docMk/>
            <pc:sldMk cId="1945721063" sldId="605"/>
            <ac:spMk id="6" creationId="{21B36EEA-30FE-E004-D4EE-BCCDD3177D7F}"/>
          </ac:spMkLst>
        </pc:spChg>
      </pc:sldChg>
      <pc:sldChg chg="addSp modSp mod">
        <pc:chgData name="Verbrugge Aline" userId="38e90b0a-c2da-403c-be89-d467f5b9de66" providerId="ADAL" clId="{0896AFEE-B340-4943-9DC3-95FD4AA44213}" dt="2024-05-06T09:06:26.808" v="76" actId="1076"/>
        <pc:sldMkLst>
          <pc:docMk/>
          <pc:sldMk cId="2170440276" sldId="606"/>
        </pc:sldMkLst>
        <pc:spChg chg="mod">
          <ac:chgData name="Verbrugge Aline" userId="38e90b0a-c2da-403c-be89-d467f5b9de66" providerId="ADAL" clId="{0896AFEE-B340-4943-9DC3-95FD4AA44213}" dt="2024-05-06T09:06:24.437" v="75" actId="1076"/>
          <ac:spMkLst>
            <pc:docMk/>
            <pc:sldMk cId="2170440276" sldId="606"/>
            <ac:spMk id="3" creationId="{3EBBC00B-580E-E4B1-D4A5-562C07D6F248}"/>
          </ac:spMkLst>
        </pc:spChg>
        <pc:picChg chg="add mod">
          <ac:chgData name="Verbrugge Aline" userId="38e90b0a-c2da-403c-be89-d467f5b9de66" providerId="ADAL" clId="{0896AFEE-B340-4943-9DC3-95FD4AA44213}" dt="2024-05-06T09:06:26.808" v="76" actId="1076"/>
          <ac:picMkLst>
            <pc:docMk/>
            <pc:sldMk cId="2170440276" sldId="606"/>
            <ac:picMk id="2" creationId="{01DA48AE-8661-B00B-FBA3-3FEC97398A76}"/>
          </ac:picMkLst>
        </pc:picChg>
      </pc:sldChg>
      <pc:sldChg chg="addSp modSp mod setBg">
        <pc:chgData name="Verbrugge Aline" userId="38e90b0a-c2da-403c-be89-d467f5b9de66" providerId="ADAL" clId="{0896AFEE-B340-4943-9DC3-95FD4AA44213}" dt="2024-05-14T09:02:02.916" v="1028" actId="404"/>
        <pc:sldMkLst>
          <pc:docMk/>
          <pc:sldMk cId="3781791361" sldId="608"/>
        </pc:sldMkLst>
        <pc:spChg chg="add mod">
          <ac:chgData name="Verbrugge Aline" userId="38e90b0a-c2da-403c-be89-d467f5b9de66" providerId="ADAL" clId="{0896AFEE-B340-4943-9DC3-95FD4AA44213}" dt="2024-05-06T08:54:29.673" v="66" actId="14100"/>
          <ac:spMkLst>
            <pc:docMk/>
            <pc:sldMk cId="3781791361" sldId="608"/>
            <ac:spMk id="8" creationId="{21993FC4-12BD-06E0-5470-9A13EE99DBBD}"/>
          </ac:spMkLst>
        </pc:spChg>
        <pc:spChg chg="add mod">
          <ac:chgData name="Verbrugge Aline" userId="38e90b0a-c2da-403c-be89-d467f5b9de66" providerId="ADAL" clId="{0896AFEE-B340-4943-9DC3-95FD4AA44213}" dt="2024-05-06T08:54:48.637" v="69" actId="1076"/>
          <ac:spMkLst>
            <pc:docMk/>
            <pc:sldMk cId="3781791361" sldId="608"/>
            <ac:spMk id="9" creationId="{ACF59F25-2ABF-3A25-A338-127C6E620B19}"/>
          </ac:spMkLst>
        </pc:spChg>
        <pc:spChg chg="mod">
          <ac:chgData name="Verbrugge Aline" userId="38e90b0a-c2da-403c-be89-d467f5b9de66" providerId="ADAL" clId="{0896AFEE-B340-4943-9DC3-95FD4AA44213}" dt="2024-05-14T09:02:02.916" v="1028" actId="404"/>
          <ac:spMkLst>
            <pc:docMk/>
            <pc:sldMk cId="3781791361" sldId="608"/>
            <ac:spMk id="852" creationId="{00000000-0000-0000-0000-000000000000}"/>
          </ac:spMkLst>
        </pc:spChg>
      </pc:sldChg>
      <pc:sldChg chg="modSp mod">
        <pc:chgData name="Verbrugge Aline" userId="38e90b0a-c2da-403c-be89-d467f5b9de66" providerId="ADAL" clId="{0896AFEE-B340-4943-9DC3-95FD4AA44213}" dt="2024-05-14T09:05:26.789" v="1127" actId="1076"/>
        <pc:sldMkLst>
          <pc:docMk/>
          <pc:sldMk cId="1973381885" sldId="610"/>
        </pc:sldMkLst>
        <pc:spChg chg="mod">
          <ac:chgData name="Verbrugge Aline" userId="38e90b0a-c2da-403c-be89-d467f5b9de66" providerId="ADAL" clId="{0896AFEE-B340-4943-9DC3-95FD4AA44213}" dt="2024-05-14T09:05:22.549" v="1126" actId="1076"/>
          <ac:spMkLst>
            <pc:docMk/>
            <pc:sldMk cId="1973381885" sldId="610"/>
            <ac:spMk id="13" creationId="{614422C7-6DF2-3C4D-F228-F19A9B4117AD}"/>
          </ac:spMkLst>
        </pc:spChg>
        <pc:spChg chg="mod">
          <ac:chgData name="Verbrugge Aline" userId="38e90b0a-c2da-403c-be89-d467f5b9de66" providerId="ADAL" clId="{0896AFEE-B340-4943-9DC3-95FD4AA44213}" dt="2024-05-14T09:04:15.766" v="1112" actId="1076"/>
          <ac:spMkLst>
            <pc:docMk/>
            <pc:sldMk cId="1973381885" sldId="610"/>
            <ac:spMk id="437" creationId="{00000000-0000-0000-0000-000000000000}"/>
          </ac:spMkLst>
        </pc:spChg>
        <pc:picChg chg="mod">
          <ac:chgData name="Verbrugge Aline" userId="38e90b0a-c2da-403c-be89-d467f5b9de66" providerId="ADAL" clId="{0896AFEE-B340-4943-9DC3-95FD4AA44213}" dt="2024-05-14T09:05:26.789" v="1127" actId="1076"/>
          <ac:picMkLst>
            <pc:docMk/>
            <pc:sldMk cId="1973381885" sldId="610"/>
            <ac:picMk id="15" creationId="{421F00A4-E314-D633-F044-91B3D4C83113}"/>
          </ac:picMkLst>
        </pc:picChg>
      </pc:sldChg>
      <pc:sldChg chg="addSp delSp modSp mod">
        <pc:chgData name="Verbrugge Aline" userId="38e90b0a-c2da-403c-be89-d467f5b9de66" providerId="ADAL" clId="{0896AFEE-B340-4943-9DC3-95FD4AA44213}" dt="2024-05-08T12:52:43.726" v="298" actId="14734"/>
        <pc:sldMkLst>
          <pc:docMk/>
          <pc:sldMk cId="478196565" sldId="650"/>
        </pc:sldMkLst>
        <pc:spChg chg="del">
          <ac:chgData name="Verbrugge Aline" userId="38e90b0a-c2da-403c-be89-d467f5b9de66" providerId="ADAL" clId="{0896AFEE-B340-4943-9DC3-95FD4AA44213}" dt="2024-05-08T12:52:01.269" v="262" actId="478"/>
          <ac:spMkLst>
            <pc:docMk/>
            <pc:sldMk cId="478196565" sldId="650"/>
            <ac:spMk id="2" creationId="{B99C308B-6217-52D3-3D77-30E88A04978D}"/>
          </ac:spMkLst>
        </pc:spChg>
        <pc:spChg chg="add mod">
          <ac:chgData name="Verbrugge Aline" userId="38e90b0a-c2da-403c-be89-d467f5b9de66" providerId="ADAL" clId="{0896AFEE-B340-4943-9DC3-95FD4AA44213}" dt="2024-05-08T12:52:01.285" v="263" actId="27636"/>
          <ac:spMkLst>
            <pc:docMk/>
            <pc:sldMk cId="478196565" sldId="650"/>
            <ac:spMk id="4" creationId="{7FD5EB11-50A8-0A2F-F5AC-795E3383690A}"/>
          </ac:spMkLst>
        </pc:spChg>
        <pc:spChg chg="add mod">
          <ac:chgData name="Verbrugge Aline" userId="38e90b0a-c2da-403c-be89-d467f5b9de66" providerId="ADAL" clId="{0896AFEE-B340-4943-9DC3-95FD4AA44213}" dt="2024-05-08T12:52:25.566" v="293" actId="6549"/>
          <ac:spMkLst>
            <pc:docMk/>
            <pc:sldMk cId="478196565" sldId="650"/>
            <ac:spMk id="5" creationId="{487A79FC-2C76-8672-9799-533507C4071B}"/>
          </ac:spMkLst>
        </pc:spChg>
        <pc:graphicFrameChg chg="modGraphic">
          <ac:chgData name="Verbrugge Aline" userId="38e90b0a-c2da-403c-be89-d467f5b9de66" providerId="ADAL" clId="{0896AFEE-B340-4943-9DC3-95FD4AA44213}" dt="2024-05-08T12:52:43.726" v="298" actId="14734"/>
          <ac:graphicFrameMkLst>
            <pc:docMk/>
            <pc:sldMk cId="478196565" sldId="650"/>
            <ac:graphicFrameMk id="6" creationId="{823A146B-ECAA-6082-1ACD-234F91E85A49}"/>
          </ac:graphicFrameMkLst>
        </pc:graphicFrameChg>
      </pc:sldChg>
      <pc:sldChg chg="addSp delSp modSp mod">
        <pc:chgData name="Verbrugge Aline" userId="38e90b0a-c2da-403c-be89-d467f5b9de66" providerId="ADAL" clId="{0896AFEE-B340-4943-9DC3-95FD4AA44213}" dt="2024-05-08T14:08:16.849" v="312"/>
        <pc:sldMkLst>
          <pc:docMk/>
          <pc:sldMk cId="3967075930" sldId="651"/>
        </pc:sldMkLst>
        <pc:spChg chg="del">
          <ac:chgData name="Verbrugge Aline" userId="38e90b0a-c2da-403c-be89-d467f5b9de66" providerId="ADAL" clId="{0896AFEE-B340-4943-9DC3-95FD4AA44213}" dt="2024-05-08T12:52:34.567" v="294" actId="478"/>
          <ac:spMkLst>
            <pc:docMk/>
            <pc:sldMk cId="3967075930" sldId="651"/>
            <ac:spMk id="2" creationId="{B99C308B-6217-52D3-3D77-30E88A04978D}"/>
          </ac:spMkLst>
        </pc:spChg>
        <pc:spChg chg="add mod">
          <ac:chgData name="Verbrugge Aline" userId="38e90b0a-c2da-403c-be89-d467f5b9de66" providerId="ADAL" clId="{0896AFEE-B340-4943-9DC3-95FD4AA44213}" dt="2024-05-08T12:52:34.583" v="295" actId="27636"/>
          <ac:spMkLst>
            <pc:docMk/>
            <pc:sldMk cId="3967075930" sldId="651"/>
            <ac:spMk id="4" creationId="{3BAE75B0-305B-4684-E7F4-E17C6E4ED1D6}"/>
          </ac:spMkLst>
        </pc:spChg>
        <pc:spChg chg="add mod">
          <ac:chgData name="Verbrugge Aline" userId="38e90b0a-c2da-403c-be89-d467f5b9de66" providerId="ADAL" clId="{0896AFEE-B340-4943-9DC3-95FD4AA44213}" dt="2024-05-08T12:52:35.159" v="296"/>
          <ac:spMkLst>
            <pc:docMk/>
            <pc:sldMk cId="3967075930" sldId="651"/>
            <ac:spMk id="5" creationId="{6AAFB9AA-C6E9-164C-E9B7-F922457BACEC}"/>
          </ac:spMkLst>
        </pc:spChg>
        <pc:graphicFrameChg chg="mod modGraphic">
          <ac:chgData name="Verbrugge Aline" userId="38e90b0a-c2da-403c-be89-d467f5b9de66" providerId="ADAL" clId="{0896AFEE-B340-4943-9DC3-95FD4AA44213}" dt="2024-05-08T14:08:16.849" v="312"/>
          <ac:graphicFrameMkLst>
            <pc:docMk/>
            <pc:sldMk cId="3967075930" sldId="651"/>
            <ac:graphicFrameMk id="6" creationId="{823A146B-ECAA-6082-1ACD-234F91E85A49}"/>
          </ac:graphicFrameMkLst>
        </pc:graphicFrameChg>
      </pc:sldChg>
      <pc:sldChg chg="modSp mod">
        <pc:chgData name="Verbrugge Aline" userId="38e90b0a-c2da-403c-be89-d467f5b9de66" providerId="ADAL" clId="{0896AFEE-B340-4943-9DC3-95FD4AA44213}" dt="2024-05-14T09:00:48.036" v="1017" actId="1076"/>
        <pc:sldMkLst>
          <pc:docMk/>
          <pc:sldMk cId="2106235779" sldId="652"/>
        </pc:sldMkLst>
        <pc:spChg chg="mod">
          <ac:chgData name="Verbrugge Aline" userId="38e90b0a-c2da-403c-be89-d467f5b9de66" providerId="ADAL" clId="{0896AFEE-B340-4943-9DC3-95FD4AA44213}" dt="2024-05-14T09:00:48.036" v="1017" actId="1076"/>
          <ac:spMkLst>
            <pc:docMk/>
            <pc:sldMk cId="2106235779" sldId="652"/>
            <ac:spMk id="3" creationId="{C19C735B-8AC6-C89D-AD4C-AAD86B4AEBE6}"/>
          </ac:spMkLst>
        </pc:spChg>
        <pc:picChg chg="mod">
          <ac:chgData name="Verbrugge Aline" userId="38e90b0a-c2da-403c-be89-d467f5b9de66" providerId="ADAL" clId="{0896AFEE-B340-4943-9DC3-95FD4AA44213}" dt="2024-05-07T08:32:35.434" v="179" actId="1076"/>
          <ac:picMkLst>
            <pc:docMk/>
            <pc:sldMk cId="2106235779" sldId="652"/>
            <ac:picMk id="2" creationId="{7E1FC251-9E4E-08F0-5310-80F32964BCAA}"/>
          </ac:picMkLst>
        </pc:picChg>
      </pc:sldChg>
      <pc:sldChg chg="modSp mod">
        <pc:chgData name="Verbrugge Aline" userId="38e90b0a-c2da-403c-be89-d467f5b9de66" providerId="ADAL" clId="{0896AFEE-B340-4943-9DC3-95FD4AA44213}" dt="2024-05-08T14:24:19.891" v="314"/>
        <pc:sldMkLst>
          <pc:docMk/>
          <pc:sldMk cId="113822318" sldId="653"/>
        </pc:sldMkLst>
        <pc:spChg chg="mod">
          <ac:chgData name="Verbrugge Aline" userId="38e90b0a-c2da-403c-be89-d467f5b9de66" providerId="ADAL" clId="{0896AFEE-B340-4943-9DC3-95FD4AA44213}" dt="2024-05-08T12:53:14.952" v="310" actId="113"/>
          <ac:spMkLst>
            <pc:docMk/>
            <pc:sldMk cId="113822318" sldId="653"/>
            <ac:spMk id="2" creationId="{B99C308B-6217-52D3-3D77-30E88A04978D}"/>
          </ac:spMkLst>
        </pc:spChg>
        <pc:graphicFrameChg chg="mod">
          <ac:chgData name="Verbrugge Aline" userId="38e90b0a-c2da-403c-be89-d467f5b9de66" providerId="ADAL" clId="{0896AFEE-B340-4943-9DC3-95FD4AA44213}" dt="2024-05-08T14:24:19.891" v="314"/>
          <ac:graphicFrameMkLst>
            <pc:docMk/>
            <pc:sldMk cId="113822318" sldId="653"/>
            <ac:graphicFrameMk id="3" creationId="{62A690AF-56B9-3F17-4691-5B5DCDDBEEDF}"/>
          </ac:graphicFrameMkLst>
        </pc:graphicFrameChg>
      </pc:sldChg>
      <pc:sldChg chg="modSp mod">
        <pc:chgData name="Verbrugge Aline" userId="38e90b0a-c2da-403c-be89-d467f5b9de66" providerId="ADAL" clId="{0896AFEE-B340-4943-9DC3-95FD4AA44213}" dt="2024-05-14T09:01:06.935" v="1020" actId="404"/>
        <pc:sldMkLst>
          <pc:docMk/>
          <pc:sldMk cId="1154400646" sldId="656"/>
        </pc:sldMkLst>
        <pc:spChg chg="mod">
          <ac:chgData name="Verbrugge Aline" userId="38e90b0a-c2da-403c-be89-d467f5b9de66" providerId="ADAL" clId="{0896AFEE-B340-4943-9DC3-95FD4AA44213}" dt="2024-05-14T09:01:06.935" v="1020" actId="404"/>
          <ac:spMkLst>
            <pc:docMk/>
            <pc:sldMk cId="1154400646" sldId="656"/>
            <ac:spMk id="20" creationId="{F3DA26FC-BD70-9EDF-97FD-43DF38057935}"/>
          </ac:spMkLst>
        </pc:spChg>
      </pc:sldChg>
      <pc:sldChg chg="addSp delSp modSp mod">
        <pc:chgData name="Verbrugge Aline" userId="38e90b0a-c2da-403c-be89-d467f5b9de66" providerId="ADAL" clId="{0896AFEE-B340-4943-9DC3-95FD4AA44213}" dt="2024-05-07T08:33:06.204" v="183" actId="478"/>
        <pc:sldMkLst>
          <pc:docMk/>
          <pc:sldMk cId="1955800460" sldId="659"/>
        </pc:sldMkLst>
        <pc:picChg chg="add del mod">
          <ac:chgData name="Verbrugge Aline" userId="38e90b0a-c2da-403c-be89-d467f5b9de66" providerId="ADAL" clId="{0896AFEE-B340-4943-9DC3-95FD4AA44213}" dt="2024-05-07T08:33:06.204" v="183" actId="478"/>
          <ac:picMkLst>
            <pc:docMk/>
            <pc:sldMk cId="1955800460" sldId="659"/>
            <ac:picMk id="2" creationId="{60A02991-A6D4-BE8B-46DC-4E982D4B5CFA}"/>
          </ac:picMkLst>
        </pc:picChg>
      </pc:sldChg>
      <pc:sldChg chg="addSp delSp modSp mod">
        <pc:chgData name="Verbrugge Aline" userId="38e90b0a-c2da-403c-be89-d467f5b9de66" providerId="ADAL" clId="{0896AFEE-B340-4943-9DC3-95FD4AA44213}" dt="2024-05-14T08:53:20.130" v="965" actId="1076"/>
        <pc:sldMkLst>
          <pc:docMk/>
          <pc:sldMk cId="4193497611" sldId="661"/>
        </pc:sldMkLst>
        <pc:spChg chg="add mod">
          <ac:chgData name="Verbrugge Aline" userId="38e90b0a-c2da-403c-be89-d467f5b9de66" providerId="ADAL" clId="{0896AFEE-B340-4943-9DC3-95FD4AA44213}" dt="2024-05-14T08:53:17.401" v="964" actId="14100"/>
          <ac:spMkLst>
            <pc:docMk/>
            <pc:sldMk cId="4193497611" sldId="661"/>
            <ac:spMk id="3" creationId="{ECB1BF37-65F5-171C-C37C-10D705178D91}"/>
          </ac:spMkLst>
        </pc:spChg>
        <pc:spChg chg="add mod">
          <ac:chgData name="Verbrugge Aline" userId="38e90b0a-c2da-403c-be89-d467f5b9de66" providerId="ADAL" clId="{0896AFEE-B340-4943-9DC3-95FD4AA44213}" dt="2024-05-14T08:24:10.390" v="360" actId="20577"/>
          <ac:spMkLst>
            <pc:docMk/>
            <pc:sldMk cId="4193497611" sldId="661"/>
            <ac:spMk id="4" creationId="{025103EB-E1AE-349E-A474-4EBAE1EC5321}"/>
          </ac:spMkLst>
        </pc:spChg>
        <pc:spChg chg="mod">
          <ac:chgData name="Verbrugge Aline" userId="38e90b0a-c2da-403c-be89-d467f5b9de66" providerId="ADAL" clId="{0896AFEE-B340-4943-9DC3-95FD4AA44213}" dt="2024-05-14T08:50:45.387" v="918" actId="1076"/>
          <ac:spMkLst>
            <pc:docMk/>
            <pc:sldMk cId="4193497611" sldId="661"/>
            <ac:spMk id="5" creationId="{64DC12A4-A1BF-4A78-AF81-C077FFA960F2}"/>
          </ac:spMkLst>
        </pc:spChg>
        <pc:spChg chg="add del mod">
          <ac:chgData name="Verbrugge Aline" userId="38e90b0a-c2da-403c-be89-d467f5b9de66" providerId="ADAL" clId="{0896AFEE-B340-4943-9DC3-95FD4AA44213}" dt="2024-05-14T08:26:15.364" v="404" actId="478"/>
          <ac:spMkLst>
            <pc:docMk/>
            <pc:sldMk cId="4193497611" sldId="661"/>
            <ac:spMk id="7" creationId="{02946042-50DC-E785-48DD-3E9B11F13FF1}"/>
          </ac:spMkLst>
        </pc:spChg>
        <pc:spChg chg="add mod">
          <ac:chgData name="Verbrugge Aline" userId="38e90b0a-c2da-403c-be89-d467f5b9de66" providerId="ADAL" clId="{0896AFEE-B340-4943-9DC3-95FD4AA44213}" dt="2024-05-14T08:49:24.826" v="899" actId="1076"/>
          <ac:spMkLst>
            <pc:docMk/>
            <pc:sldMk cId="4193497611" sldId="661"/>
            <ac:spMk id="9" creationId="{56438C8E-88C9-D41B-DAC7-3D10B064405A}"/>
          </ac:spMkLst>
        </pc:spChg>
        <pc:spChg chg="add del mod">
          <ac:chgData name="Verbrugge Aline" userId="38e90b0a-c2da-403c-be89-d467f5b9de66" providerId="ADAL" clId="{0896AFEE-B340-4943-9DC3-95FD4AA44213}" dt="2024-05-14T08:46:05.281" v="879" actId="478"/>
          <ac:spMkLst>
            <pc:docMk/>
            <pc:sldMk cId="4193497611" sldId="661"/>
            <ac:spMk id="13" creationId="{43FE92E5-C726-B521-61E0-A5603273B867}"/>
          </ac:spMkLst>
        </pc:spChg>
        <pc:picChg chg="add del mod">
          <ac:chgData name="Verbrugge Aline" userId="38e90b0a-c2da-403c-be89-d467f5b9de66" providerId="ADAL" clId="{0896AFEE-B340-4943-9DC3-95FD4AA44213}" dt="2024-05-14T08:44:41.123" v="868" actId="478"/>
          <ac:picMkLst>
            <pc:docMk/>
            <pc:sldMk cId="4193497611" sldId="661"/>
            <ac:picMk id="2" creationId="{D2AA4980-9EAD-B662-B1A0-68B3BE5A5D88}"/>
          </ac:picMkLst>
        </pc:picChg>
        <pc:picChg chg="mod modCrop">
          <ac:chgData name="Verbrugge Aline" userId="38e90b0a-c2da-403c-be89-d467f5b9de66" providerId="ADAL" clId="{0896AFEE-B340-4943-9DC3-95FD4AA44213}" dt="2024-05-14T08:53:20.130" v="965" actId="1076"/>
          <ac:picMkLst>
            <pc:docMk/>
            <pc:sldMk cId="4193497611" sldId="661"/>
            <ac:picMk id="6" creationId="{689F0E41-8591-2D84-C190-E4BCCA2AD9A6}"/>
          </ac:picMkLst>
        </pc:picChg>
        <pc:picChg chg="mod ord">
          <ac:chgData name="Verbrugge Aline" userId="38e90b0a-c2da-403c-be89-d467f5b9de66" providerId="ADAL" clId="{0896AFEE-B340-4943-9DC3-95FD4AA44213}" dt="2024-05-07T07:26:55.259" v="147" actId="1076"/>
          <ac:picMkLst>
            <pc:docMk/>
            <pc:sldMk cId="4193497611" sldId="661"/>
            <ac:picMk id="9" creationId="{4E9E641F-2D2C-C723-F0F9-4767CEE85BE2}"/>
          </ac:picMkLst>
        </pc:picChg>
        <pc:picChg chg="add mod">
          <ac:chgData name="Verbrugge Aline" userId="38e90b0a-c2da-403c-be89-d467f5b9de66" providerId="ADAL" clId="{0896AFEE-B340-4943-9DC3-95FD4AA44213}" dt="2024-05-14T08:44:37.425" v="867" actId="1076"/>
          <ac:picMkLst>
            <pc:docMk/>
            <pc:sldMk cId="4193497611" sldId="661"/>
            <ac:picMk id="10" creationId="{3D246846-E7DF-B50A-4559-0381162B3636}"/>
          </ac:picMkLst>
        </pc:picChg>
        <pc:picChg chg="add mod">
          <ac:chgData name="Verbrugge Aline" userId="38e90b0a-c2da-403c-be89-d467f5b9de66" providerId="ADAL" clId="{0896AFEE-B340-4943-9DC3-95FD4AA44213}" dt="2024-05-14T08:53:14.077" v="963" actId="1076"/>
          <ac:picMkLst>
            <pc:docMk/>
            <pc:sldMk cId="4193497611" sldId="661"/>
            <ac:picMk id="12" creationId="{CED129CC-9E6A-AB39-2FB5-82818ED6D9E8}"/>
          </ac:picMkLst>
        </pc:picChg>
      </pc:sldChg>
      <pc:sldChg chg="addSp delSp modSp mod">
        <pc:chgData name="Verbrugge Aline" userId="38e90b0a-c2da-403c-be89-d467f5b9de66" providerId="ADAL" clId="{0896AFEE-B340-4943-9DC3-95FD4AA44213}" dt="2024-05-14T09:00:42.456" v="1016" actId="1076"/>
        <pc:sldMkLst>
          <pc:docMk/>
          <pc:sldMk cId="3077126981" sldId="662"/>
        </pc:sldMkLst>
        <pc:spChg chg="add del mod">
          <ac:chgData name="Verbrugge Aline" userId="38e90b0a-c2da-403c-be89-d467f5b9de66" providerId="ADAL" clId="{0896AFEE-B340-4943-9DC3-95FD4AA44213}" dt="2024-05-14T08:31:05.234" v="570" actId="478"/>
          <ac:spMkLst>
            <pc:docMk/>
            <pc:sldMk cId="3077126981" sldId="662"/>
            <ac:spMk id="2" creationId="{66229810-3DD7-5656-BDD7-99BC610C8BAC}"/>
          </ac:spMkLst>
        </pc:spChg>
        <pc:spChg chg="add mod">
          <ac:chgData name="Verbrugge Aline" userId="38e90b0a-c2da-403c-be89-d467f5b9de66" providerId="ADAL" clId="{0896AFEE-B340-4943-9DC3-95FD4AA44213}" dt="2024-05-14T09:00:42.456" v="1016" actId="1076"/>
          <ac:spMkLst>
            <pc:docMk/>
            <pc:sldMk cId="3077126981" sldId="662"/>
            <ac:spMk id="4" creationId="{88E0D3FC-C3DE-4B75-727B-8DFEE4C4EA01}"/>
          </ac:spMkLst>
        </pc:spChg>
        <pc:spChg chg="del mod">
          <ac:chgData name="Verbrugge Aline" userId="38e90b0a-c2da-403c-be89-d467f5b9de66" providerId="ADAL" clId="{0896AFEE-B340-4943-9DC3-95FD4AA44213}" dt="2024-05-14T08:31:11.011" v="571" actId="478"/>
          <ac:spMkLst>
            <pc:docMk/>
            <pc:sldMk cId="3077126981" sldId="662"/>
            <ac:spMk id="5" creationId="{64DC12A4-A1BF-4A78-AF81-C077FFA960F2}"/>
          </ac:spMkLst>
        </pc:spChg>
        <pc:spChg chg="add del mod">
          <ac:chgData name="Verbrugge Aline" userId="38e90b0a-c2da-403c-be89-d467f5b9de66" providerId="ADAL" clId="{0896AFEE-B340-4943-9DC3-95FD4AA44213}" dt="2024-05-14T08:54:12.905" v="974"/>
          <ac:spMkLst>
            <pc:docMk/>
            <pc:sldMk cId="3077126981" sldId="662"/>
            <ac:spMk id="6" creationId="{DD447338-D976-601D-2E99-17C619DC80D3}"/>
          </ac:spMkLst>
        </pc:spChg>
        <pc:spChg chg="add del mod">
          <ac:chgData name="Verbrugge Aline" userId="38e90b0a-c2da-403c-be89-d467f5b9de66" providerId="ADAL" clId="{0896AFEE-B340-4943-9DC3-95FD4AA44213}" dt="2024-05-14T08:53:52.848" v="967" actId="478"/>
          <ac:spMkLst>
            <pc:docMk/>
            <pc:sldMk cId="3077126981" sldId="662"/>
            <ac:spMk id="9" creationId="{0B184237-E556-2151-4D67-F3A34BF95B57}"/>
          </ac:spMkLst>
        </pc:spChg>
        <pc:spChg chg="add del mod">
          <ac:chgData name="Verbrugge Aline" userId="38e90b0a-c2da-403c-be89-d467f5b9de66" providerId="ADAL" clId="{0896AFEE-B340-4943-9DC3-95FD4AA44213}" dt="2024-05-14T08:53:58.699" v="968" actId="478"/>
          <ac:spMkLst>
            <pc:docMk/>
            <pc:sldMk cId="3077126981" sldId="662"/>
            <ac:spMk id="10" creationId="{5A7811C9-23E7-11F6-D80C-CBFE2A09D7E1}"/>
          </ac:spMkLst>
        </pc:spChg>
        <pc:spChg chg="add mod">
          <ac:chgData name="Verbrugge Aline" userId="38e90b0a-c2da-403c-be89-d467f5b9de66" providerId="ADAL" clId="{0896AFEE-B340-4943-9DC3-95FD4AA44213}" dt="2024-05-14T08:54:11.867" v="972" actId="123"/>
          <ac:spMkLst>
            <pc:docMk/>
            <pc:sldMk cId="3077126981" sldId="662"/>
            <ac:spMk id="14" creationId="{B401E1F2-94FF-9E17-FA7F-BF6BCB45C602}"/>
          </ac:spMkLst>
        </pc:spChg>
        <pc:spChg chg="add mod">
          <ac:chgData name="Verbrugge Aline" userId="38e90b0a-c2da-403c-be89-d467f5b9de66" providerId="ADAL" clId="{0896AFEE-B340-4943-9DC3-95FD4AA44213}" dt="2024-05-14T08:53:59.162" v="969"/>
          <ac:spMkLst>
            <pc:docMk/>
            <pc:sldMk cId="3077126981" sldId="662"/>
            <ac:spMk id="15" creationId="{9528D9AE-1FBD-6698-5160-D63337490F18}"/>
          </ac:spMkLst>
        </pc:spChg>
        <pc:spChg chg="add mod">
          <ac:chgData name="Verbrugge Aline" userId="38e90b0a-c2da-403c-be89-d467f5b9de66" providerId="ADAL" clId="{0896AFEE-B340-4943-9DC3-95FD4AA44213}" dt="2024-05-14T08:53:59.162" v="969"/>
          <ac:spMkLst>
            <pc:docMk/>
            <pc:sldMk cId="3077126981" sldId="662"/>
            <ac:spMk id="16" creationId="{DA22D69B-C507-1EBB-1EC6-F6BD9D4DEB7D}"/>
          </ac:spMkLst>
        </pc:spChg>
        <pc:picChg chg="add del mod">
          <ac:chgData name="Verbrugge Aline" userId="38e90b0a-c2da-403c-be89-d467f5b9de66" providerId="ADAL" clId="{0896AFEE-B340-4943-9DC3-95FD4AA44213}" dt="2024-05-14T08:31:15.535" v="573" actId="478"/>
          <ac:picMkLst>
            <pc:docMk/>
            <pc:sldMk cId="3077126981" sldId="662"/>
            <ac:picMk id="3" creationId="{CC532FB3-7FE4-29A6-B8EE-19F3B3B0689C}"/>
          </ac:picMkLst>
        </pc:picChg>
        <pc:picChg chg="mod">
          <ac:chgData name="Verbrugge Aline" userId="38e90b0a-c2da-403c-be89-d467f5b9de66" providerId="ADAL" clId="{0896AFEE-B340-4943-9DC3-95FD4AA44213}" dt="2024-05-08T12:51:40.635" v="261" actId="1076"/>
          <ac:picMkLst>
            <pc:docMk/>
            <pc:sldMk cId="3077126981" sldId="662"/>
            <ac:picMk id="4" creationId="{392267A1-B1D3-BC64-D1FD-979B10B76BD0}"/>
          </ac:picMkLst>
        </pc:picChg>
        <pc:picChg chg="mod">
          <ac:chgData name="Verbrugge Aline" userId="38e90b0a-c2da-403c-be89-d467f5b9de66" providerId="ADAL" clId="{0896AFEE-B340-4943-9DC3-95FD4AA44213}" dt="2024-05-07T08:32:06.276" v="172" actId="1076"/>
          <ac:picMkLst>
            <pc:docMk/>
            <pc:sldMk cId="3077126981" sldId="662"/>
            <ac:picMk id="6" creationId="{F0628CEA-AE95-DA44-AD54-D4CB2FEA6F6A}"/>
          </ac:picMkLst>
        </pc:picChg>
        <pc:picChg chg="mod modCrop">
          <ac:chgData name="Verbrugge Aline" userId="38e90b0a-c2da-403c-be89-d467f5b9de66" providerId="ADAL" clId="{0896AFEE-B340-4943-9DC3-95FD4AA44213}" dt="2024-05-14T08:56:50.859" v="1012" actId="1076"/>
          <ac:picMkLst>
            <pc:docMk/>
            <pc:sldMk cId="3077126981" sldId="662"/>
            <ac:picMk id="7" creationId="{6A40FF8A-C9A2-5A99-7C8B-37A9D37BDBC6}"/>
          </ac:picMkLst>
        </pc:picChg>
        <pc:picChg chg="add del mod">
          <ac:chgData name="Verbrugge Aline" userId="38e90b0a-c2da-403c-be89-d467f5b9de66" providerId="ADAL" clId="{0896AFEE-B340-4943-9DC3-95FD4AA44213}" dt="2024-05-14T08:42:27.974" v="850" actId="478"/>
          <ac:picMkLst>
            <pc:docMk/>
            <pc:sldMk cId="3077126981" sldId="662"/>
            <ac:picMk id="8" creationId="{BF3FE33D-4EAF-16B7-A99E-6E9EF2DFBD2A}"/>
          </ac:picMkLst>
        </pc:picChg>
        <pc:picChg chg="add del mod">
          <ac:chgData name="Verbrugge Aline" userId="38e90b0a-c2da-403c-be89-d467f5b9de66" providerId="ADAL" clId="{0896AFEE-B340-4943-9DC3-95FD4AA44213}" dt="2024-05-14T08:53:52.848" v="967" actId="478"/>
          <ac:picMkLst>
            <pc:docMk/>
            <pc:sldMk cId="3077126981" sldId="662"/>
            <ac:picMk id="12" creationId="{219F21F5-0881-77E0-36CA-3B8F752CC241}"/>
          </ac:picMkLst>
        </pc:picChg>
        <pc:picChg chg="add mod">
          <ac:chgData name="Verbrugge Aline" userId="38e90b0a-c2da-403c-be89-d467f5b9de66" providerId="ADAL" clId="{0896AFEE-B340-4943-9DC3-95FD4AA44213}" dt="2024-05-14T08:48:25.338" v="890"/>
          <ac:picMkLst>
            <pc:docMk/>
            <pc:sldMk cId="3077126981" sldId="662"/>
            <ac:picMk id="13" creationId="{70DF53C1-1C91-6104-326D-DFEE3D3C905A}"/>
          </ac:picMkLst>
        </pc:picChg>
        <pc:picChg chg="add mod">
          <ac:chgData name="Verbrugge Aline" userId="38e90b0a-c2da-403c-be89-d467f5b9de66" providerId="ADAL" clId="{0896AFEE-B340-4943-9DC3-95FD4AA44213}" dt="2024-05-14T08:53:59.162" v="969"/>
          <ac:picMkLst>
            <pc:docMk/>
            <pc:sldMk cId="3077126981" sldId="662"/>
            <ac:picMk id="17" creationId="{14BD15FB-87C5-EF1F-DE02-5FFD0D7D0055}"/>
          </ac:picMkLst>
        </pc:picChg>
      </pc:sldChg>
      <pc:sldChg chg="addSp delSp modSp mod">
        <pc:chgData name="Verbrugge Aline" userId="38e90b0a-c2da-403c-be89-d467f5b9de66" providerId="ADAL" clId="{0896AFEE-B340-4943-9DC3-95FD4AA44213}" dt="2024-05-17T13:36:07.067" v="1265" actId="167"/>
        <pc:sldMkLst>
          <pc:docMk/>
          <pc:sldMk cId="4083930489" sldId="664"/>
        </pc:sldMkLst>
        <pc:spChg chg="del mod">
          <ac:chgData name="Verbrugge Aline" userId="38e90b0a-c2da-403c-be89-d467f5b9de66" providerId="ADAL" clId="{0896AFEE-B340-4943-9DC3-95FD4AA44213}" dt="2024-05-14T08:28:10.695" v="459" actId="478"/>
          <ac:spMkLst>
            <pc:docMk/>
            <pc:sldMk cId="4083930489" sldId="664"/>
            <ac:spMk id="3" creationId="{ECB1BF37-65F5-171C-C37C-10D705178D91}"/>
          </ac:spMkLst>
        </pc:spChg>
        <pc:spChg chg="del mod">
          <ac:chgData name="Verbrugge Aline" userId="38e90b0a-c2da-403c-be89-d467f5b9de66" providerId="ADAL" clId="{0896AFEE-B340-4943-9DC3-95FD4AA44213}" dt="2024-05-14T08:28:31.253" v="484"/>
          <ac:spMkLst>
            <pc:docMk/>
            <pc:sldMk cId="4083930489" sldId="664"/>
            <ac:spMk id="5" creationId="{64DC12A4-A1BF-4A78-AF81-C077FFA960F2}"/>
          </ac:spMkLst>
        </pc:spChg>
        <pc:spChg chg="add mod">
          <ac:chgData name="Verbrugge Aline" userId="38e90b0a-c2da-403c-be89-d467f5b9de66" providerId="ADAL" clId="{0896AFEE-B340-4943-9DC3-95FD4AA44213}" dt="2024-05-14T09:01:54.028" v="1027" actId="1076"/>
          <ac:spMkLst>
            <pc:docMk/>
            <pc:sldMk cId="4083930489" sldId="664"/>
            <ac:spMk id="6" creationId="{90337EAB-06DD-B7A1-F9CF-7C8D4519315C}"/>
          </ac:spMkLst>
        </pc:spChg>
        <pc:spChg chg="add del mod">
          <ac:chgData name="Verbrugge Aline" userId="38e90b0a-c2da-403c-be89-d467f5b9de66" providerId="ADAL" clId="{0896AFEE-B340-4943-9DC3-95FD4AA44213}" dt="2024-05-14T08:51:52.596" v="946" actId="478"/>
          <ac:spMkLst>
            <pc:docMk/>
            <pc:sldMk cId="4083930489" sldId="664"/>
            <ac:spMk id="7" creationId="{15A12A84-9596-9342-DB53-1E8BD70EC4F5}"/>
          </ac:spMkLst>
        </pc:spChg>
        <pc:spChg chg="add del mod">
          <ac:chgData name="Verbrugge Aline" userId="38e90b0a-c2da-403c-be89-d467f5b9de66" providerId="ADAL" clId="{0896AFEE-B340-4943-9DC3-95FD4AA44213}" dt="2024-05-14T08:51:54.963" v="947" actId="478"/>
          <ac:spMkLst>
            <pc:docMk/>
            <pc:sldMk cId="4083930489" sldId="664"/>
            <ac:spMk id="9" creationId="{2FA42696-1E08-4E6A-D7AD-A9B7EFC9FEFE}"/>
          </ac:spMkLst>
        </pc:spChg>
        <pc:spChg chg="add del mod">
          <ac:chgData name="Verbrugge Aline" userId="38e90b0a-c2da-403c-be89-d467f5b9de66" providerId="ADAL" clId="{0896AFEE-B340-4943-9DC3-95FD4AA44213}" dt="2024-05-14T08:51:36.929" v="925" actId="478"/>
          <ac:spMkLst>
            <pc:docMk/>
            <pc:sldMk cId="4083930489" sldId="664"/>
            <ac:spMk id="10" creationId="{0134B3E4-F817-867A-7CC6-49545344BCC7}"/>
          </ac:spMkLst>
        </pc:spChg>
        <pc:spChg chg="add mod">
          <ac:chgData name="Verbrugge Aline" userId="38e90b0a-c2da-403c-be89-d467f5b9de66" providerId="ADAL" clId="{0896AFEE-B340-4943-9DC3-95FD4AA44213}" dt="2024-05-14T08:57:04.020" v="1013" actId="1076"/>
          <ac:spMkLst>
            <pc:docMk/>
            <pc:sldMk cId="4083930489" sldId="664"/>
            <ac:spMk id="12" creationId="{3613E30E-8BA4-C3D4-6D5F-18E2BC3F7078}"/>
          </ac:spMkLst>
        </pc:spChg>
        <pc:spChg chg="add mod">
          <ac:chgData name="Verbrugge Aline" userId="38e90b0a-c2da-403c-be89-d467f5b9de66" providerId="ADAL" clId="{0896AFEE-B340-4943-9DC3-95FD4AA44213}" dt="2024-05-14T08:57:04.020" v="1013" actId="1076"/>
          <ac:spMkLst>
            <pc:docMk/>
            <pc:sldMk cId="4083930489" sldId="664"/>
            <ac:spMk id="13" creationId="{EF9527B5-F70C-EAFF-CDDF-4E4D44EB18A1}"/>
          </ac:spMkLst>
        </pc:spChg>
        <pc:spChg chg="add mod">
          <ac:chgData name="Verbrugge Aline" userId="38e90b0a-c2da-403c-be89-d467f5b9de66" providerId="ADAL" clId="{0896AFEE-B340-4943-9DC3-95FD4AA44213}" dt="2024-05-14T08:57:08.560" v="1014" actId="1076"/>
          <ac:spMkLst>
            <pc:docMk/>
            <pc:sldMk cId="4083930489" sldId="664"/>
            <ac:spMk id="14" creationId="{21BD5A2F-DB2B-6B87-CBF3-87AE56BFBADD}"/>
          </ac:spMkLst>
        </pc:spChg>
        <pc:picChg chg="del mod">
          <ac:chgData name="Verbrugge Aline" userId="38e90b0a-c2da-403c-be89-d467f5b9de66" providerId="ADAL" clId="{0896AFEE-B340-4943-9DC3-95FD4AA44213}" dt="2024-05-14T08:28:10.695" v="459" actId="478"/>
          <ac:picMkLst>
            <pc:docMk/>
            <pc:sldMk cId="4083930489" sldId="664"/>
            <ac:picMk id="2" creationId="{D2AA4980-9EAD-B662-B1A0-68B3BE5A5D88}"/>
          </ac:picMkLst>
        </pc:picChg>
        <pc:picChg chg="mod">
          <ac:chgData name="Verbrugge Aline" userId="38e90b0a-c2da-403c-be89-d467f5b9de66" providerId="ADAL" clId="{0896AFEE-B340-4943-9DC3-95FD4AA44213}" dt="2024-05-14T08:57:12.301" v="1015" actId="1076"/>
          <ac:picMkLst>
            <pc:docMk/>
            <pc:sldMk cId="4083930489" sldId="664"/>
            <ac:picMk id="4" creationId="{01C874C1-E7A5-2834-1BA2-8EA8DB696AD3}"/>
          </ac:picMkLst>
        </pc:picChg>
        <pc:picChg chg="add del mod">
          <ac:chgData name="Verbrugge Aline" userId="38e90b0a-c2da-403c-be89-d467f5b9de66" providerId="ADAL" clId="{0896AFEE-B340-4943-9DC3-95FD4AA44213}" dt="2024-05-14T08:51:22.335" v="923" actId="478"/>
          <ac:picMkLst>
            <pc:docMk/>
            <pc:sldMk cId="4083930489" sldId="664"/>
            <ac:picMk id="8" creationId="{99BE68AC-7C03-133E-B557-0A2C3F07A646}"/>
          </ac:picMkLst>
        </pc:picChg>
        <pc:picChg chg="ord">
          <ac:chgData name="Verbrugge Aline" userId="38e90b0a-c2da-403c-be89-d467f5b9de66" providerId="ADAL" clId="{0896AFEE-B340-4943-9DC3-95FD4AA44213}" dt="2024-05-17T13:36:07.067" v="1265" actId="167"/>
          <ac:picMkLst>
            <pc:docMk/>
            <pc:sldMk cId="4083930489" sldId="664"/>
            <ac:picMk id="8" creationId="{DCBC5E4A-9300-4907-09F7-DB32231BB145}"/>
          </ac:picMkLst>
        </pc:picChg>
        <pc:picChg chg="add mod">
          <ac:chgData name="Verbrugge Aline" userId="38e90b0a-c2da-403c-be89-d467f5b9de66" providerId="ADAL" clId="{0896AFEE-B340-4943-9DC3-95FD4AA44213}" dt="2024-05-14T08:48:18.334" v="889"/>
          <ac:picMkLst>
            <pc:docMk/>
            <pc:sldMk cId="4083930489" sldId="664"/>
            <ac:picMk id="11" creationId="{8916B0D0-47AB-5E2B-9D93-CAE7A9C8C0F2}"/>
          </ac:picMkLst>
        </pc:picChg>
        <pc:picChg chg="add del mod">
          <ac:chgData name="Verbrugge Aline" userId="38e90b0a-c2da-403c-be89-d467f5b9de66" providerId="ADAL" clId="{0896AFEE-B340-4943-9DC3-95FD4AA44213}" dt="2024-05-14T08:52:13.510" v="951" actId="478"/>
          <ac:picMkLst>
            <pc:docMk/>
            <pc:sldMk cId="4083930489" sldId="664"/>
            <ac:picMk id="15" creationId="{73E1565D-0845-5760-29B4-03CB29686399}"/>
          </ac:picMkLst>
        </pc:picChg>
        <pc:picChg chg="add mod">
          <ac:chgData name="Verbrugge Aline" userId="38e90b0a-c2da-403c-be89-d467f5b9de66" providerId="ADAL" clId="{0896AFEE-B340-4943-9DC3-95FD4AA44213}" dt="2024-05-14T08:57:04.020" v="1013" actId="1076"/>
          <ac:picMkLst>
            <pc:docMk/>
            <pc:sldMk cId="4083930489" sldId="664"/>
            <ac:picMk id="16" creationId="{F935F756-A186-3A4A-7F43-AAFC25DA17A2}"/>
          </ac:picMkLst>
        </pc:picChg>
      </pc:sldChg>
      <pc:sldChg chg="addSp delSp modSp mod modShow">
        <pc:chgData name="Verbrugge Aline" userId="38e90b0a-c2da-403c-be89-d467f5b9de66" providerId="ADAL" clId="{0896AFEE-B340-4943-9DC3-95FD4AA44213}" dt="2024-05-14T08:56:43.680" v="1011" actId="1076"/>
        <pc:sldMkLst>
          <pc:docMk/>
          <pc:sldMk cId="3873445177" sldId="665"/>
        </pc:sldMkLst>
        <pc:spChg chg="del">
          <ac:chgData name="Verbrugge Aline" userId="38e90b0a-c2da-403c-be89-d467f5b9de66" providerId="ADAL" clId="{0896AFEE-B340-4943-9DC3-95FD4AA44213}" dt="2024-05-14T08:35:30.389" v="775" actId="478"/>
          <ac:spMkLst>
            <pc:docMk/>
            <pc:sldMk cId="3873445177" sldId="665"/>
            <ac:spMk id="2" creationId="{66229810-3DD7-5656-BDD7-99BC610C8BAC}"/>
          </ac:spMkLst>
        </pc:spChg>
        <pc:spChg chg="add mod">
          <ac:chgData name="Verbrugge Aline" userId="38e90b0a-c2da-403c-be89-d467f5b9de66" providerId="ADAL" clId="{0896AFEE-B340-4943-9DC3-95FD4AA44213}" dt="2024-05-14T08:56:43.680" v="1011" actId="1076"/>
          <ac:spMkLst>
            <pc:docMk/>
            <pc:sldMk cId="3873445177" sldId="665"/>
            <ac:spMk id="4" creationId="{250E03FC-A908-5F28-0184-EBEC4FDA081B}"/>
          </ac:spMkLst>
        </pc:spChg>
        <pc:spChg chg="del">
          <ac:chgData name="Verbrugge Aline" userId="38e90b0a-c2da-403c-be89-d467f5b9de66" providerId="ADAL" clId="{0896AFEE-B340-4943-9DC3-95FD4AA44213}" dt="2024-05-14T08:35:30.389" v="775" actId="478"/>
          <ac:spMkLst>
            <pc:docMk/>
            <pc:sldMk cId="3873445177" sldId="665"/>
            <ac:spMk id="5" creationId="{64DC12A4-A1BF-4A78-AF81-C077FFA960F2}"/>
          </ac:spMkLst>
        </pc:spChg>
        <pc:spChg chg="add del mod">
          <ac:chgData name="Verbrugge Aline" userId="38e90b0a-c2da-403c-be89-d467f5b9de66" providerId="ADAL" clId="{0896AFEE-B340-4943-9DC3-95FD4AA44213}" dt="2024-05-14T08:55:27.763" v="992"/>
          <ac:spMkLst>
            <pc:docMk/>
            <pc:sldMk cId="3873445177" sldId="665"/>
            <ac:spMk id="7" creationId="{3D23BF27-02B8-4D61-09B0-7B25A217886C}"/>
          </ac:spMkLst>
        </pc:spChg>
        <pc:spChg chg="add del mod">
          <ac:chgData name="Verbrugge Aline" userId="38e90b0a-c2da-403c-be89-d467f5b9de66" providerId="ADAL" clId="{0896AFEE-B340-4943-9DC3-95FD4AA44213}" dt="2024-05-14T08:55:00.815" v="984" actId="478"/>
          <ac:spMkLst>
            <pc:docMk/>
            <pc:sldMk cId="3873445177" sldId="665"/>
            <ac:spMk id="9" creationId="{23590130-FEFD-741F-B0B4-EAB5FF3D2A34}"/>
          </ac:spMkLst>
        </pc:spChg>
        <pc:spChg chg="add del mod">
          <ac:chgData name="Verbrugge Aline" userId="38e90b0a-c2da-403c-be89-d467f5b9de66" providerId="ADAL" clId="{0896AFEE-B340-4943-9DC3-95FD4AA44213}" dt="2024-05-14T08:55:03.010" v="985" actId="478"/>
          <ac:spMkLst>
            <pc:docMk/>
            <pc:sldMk cId="3873445177" sldId="665"/>
            <ac:spMk id="10" creationId="{3B96EDC8-E395-DBB8-D1B9-399E1331D835}"/>
          </ac:spMkLst>
        </pc:spChg>
        <pc:spChg chg="add del mod">
          <ac:chgData name="Verbrugge Aline" userId="38e90b0a-c2da-403c-be89-d467f5b9de66" providerId="ADAL" clId="{0896AFEE-B340-4943-9DC3-95FD4AA44213}" dt="2024-05-14T08:54:53.967" v="980"/>
          <ac:spMkLst>
            <pc:docMk/>
            <pc:sldMk cId="3873445177" sldId="665"/>
            <ac:spMk id="12" creationId="{A52B4E4C-89FF-911A-F9A4-8531E0A8F702}"/>
          </ac:spMkLst>
        </pc:spChg>
        <pc:spChg chg="add del mod">
          <ac:chgData name="Verbrugge Aline" userId="38e90b0a-c2da-403c-be89-d467f5b9de66" providerId="ADAL" clId="{0896AFEE-B340-4943-9DC3-95FD4AA44213}" dt="2024-05-14T08:54:53.967" v="980"/>
          <ac:spMkLst>
            <pc:docMk/>
            <pc:sldMk cId="3873445177" sldId="665"/>
            <ac:spMk id="13" creationId="{831B5144-C213-21B5-B2B7-5B9BE7B3F9FA}"/>
          </ac:spMkLst>
        </pc:spChg>
        <pc:spChg chg="add del mod">
          <ac:chgData name="Verbrugge Aline" userId="38e90b0a-c2da-403c-be89-d467f5b9de66" providerId="ADAL" clId="{0896AFEE-B340-4943-9DC3-95FD4AA44213}" dt="2024-05-14T08:54:53.967" v="980"/>
          <ac:spMkLst>
            <pc:docMk/>
            <pc:sldMk cId="3873445177" sldId="665"/>
            <ac:spMk id="14" creationId="{3E149F53-1C85-9BB9-7F4D-B0840DC5B3BB}"/>
          </ac:spMkLst>
        </pc:spChg>
        <pc:spChg chg="add mod">
          <ac:chgData name="Verbrugge Aline" userId="38e90b0a-c2da-403c-be89-d467f5b9de66" providerId="ADAL" clId="{0896AFEE-B340-4943-9DC3-95FD4AA44213}" dt="2024-05-14T08:56:31.762" v="1009" actId="1076"/>
          <ac:spMkLst>
            <pc:docMk/>
            <pc:sldMk cId="3873445177" sldId="665"/>
            <ac:spMk id="16" creationId="{B7F3F8B1-2ADA-A9E2-B402-8F8EDA5AD35D}"/>
          </ac:spMkLst>
        </pc:spChg>
        <pc:spChg chg="add mod">
          <ac:chgData name="Verbrugge Aline" userId="38e90b0a-c2da-403c-be89-d467f5b9de66" providerId="ADAL" clId="{0896AFEE-B340-4943-9DC3-95FD4AA44213}" dt="2024-05-14T08:56:31.762" v="1009" actId="1076"/>
          <ac:spMkLst>
            <pc:docMk/>
            <pc:sldMk cId="3873445177" sldId="665"/>
            <ac:spMk id="17" creationId="{36AD9761-F110-8B6D-0C43-7BA468658721}"/>
          </ac:spMkLst>
        </pc:spChg>
        <pc:spChg chg="add mod">
          <ac:chgData name="Verbrugge Aline" userId="38e90b0a-c2da-403c-be89-d467f5b9de66" providerId="ADAL" clId="{0896AFEE-B340-4943-9DC3-95FD4AA44213}" dt="2024-05-14T08:56:31.762" v="1009" actId="1076"/>
          <ac:spMkLst>
            <pc:docMk/>
            <pc:sldMk cId="3873445177" sldId="665"/>
            <ac:spMk id="18" creationId="{9733B16E-19F0-9CA7-1F19-4C35786DC99B}"/>
          </ac:spMkLst>
        </pc:spChg>
        <pc:picChg chg="del">
          <ac:chgData name="Verbrugge Aline" userId="38e90b0a-c2da-403c-be89-d467f5b9de66" providerId="ADAL" clId="{0896AFEE-B340-4943-9DC3-95FD4AA44213}" dt="2024-05-14T08:35:30.389" v="775" actId="478"/>
          <ac:picMkLst>
            <pc:docMk/>
            <pc:sldMk cId="3873445177" sldId="665"/>
            <ac:picMk id="3" creationId="{CC532FB3-7FE4-29A6-B8EE-19F3B3B0689C}"/>
          </ac:picMkLst>
        </pc:picChg>
        <pc:picChg chg="mod modCrop">
          <ac:chgData name="Verbrugge Aline" userId="38e90b0a-c2da-403c-be89-d467f5b9de66" providerId="ADAL" clId="{0896AFEE-B340-4943-9DC3-95FD4AA44213}" dt="2024-05-14T08:56:40.773" v="1010" actId="1076"/>
          <ac:picMkLst>
            <pc:docMk/>
            <pc:sldMk cId="3873445177" sldId="665"/>
            <ac:picMk id="6" creationId="{FB270B1D-8B47-D676-70A8-DA8D710173AE}"/>
          </ac:picMkLst>
        </pc:picChg>
        <pc:picChg chg="add del mod">
          <ac:chgData name="Verbrugge Aline" userId="38e90b0a-c2da-403c-be89-d467f5b9de66" providerId="ADAL" clId="{0896AFEE-B340-4943-9DC3-95FD4AA44213}" dt="2024-05-14T08:55:00.815" v="984" actId="478"/>
          <ac:picMkLst>
            <pc:docMk/>
            <pc:sldMk cId="3873445177" sldId="665"/>
            <ac:picMk id="8" creationId="{693EE118-EF13-8D8A-F05A-C3F0DD73FA6D}"/>
          </ac:picMkLst>
        </pc:picChg>
        <pc:picChg chg="add mod">
          <ac:chgData name="Verbrugge Aline" userId="38e90b0a-c2da-403c-be89-d467f5b9de66" providerId="ADAL" clId="{0896AFEE-B340-4943-9DC3-95FD4AA44213}" dt="2024-05-14T08:48:27.813" v="891"/>
          <ac:picMkLst>
            <pc:docMk/>
            <pc:sldMk cId="3873445177" sldId="665"/>
            <ac:picMk id="11" creationId="{77923424-3319-4057-10A9-331ED7524F0E}"/>
          </ac:picMkLst>
        </pc:picChg>
        <pc:picChg chg="add del mod">
          <ac:chgData name="Verbrugge Aline" userId="38e90b0a-c2da-403c-be89-d467f5b9de66" providerId="ADAL" clId="{0896AFEE-B340-4943-9DC3-95FD4AA44213}" dt="2024-05-14T08:54:53.967" v="980"/>
          <ac:picMkLst>
            <pc:docMk/>
            <pc:sldMk cId="3873445177" sldId="665"/>
            <ac:picMk id="15" creationId="{3B0AE593-FB86-117F-0D42-7CB5D854330D}"/>
          </ac:picMkLst>
        </pc:picChg>
        <pc:picChg chg="add mod">
          <ac:chgData name="Verbrugge Aline" userId="38e90b0a-c2da-403c-be89-d467f5b9de66" providerId="ADAL" clId="{0896AFEE-B340-4943-9DC3-95FD4AA44213}" dt="2024-05-14T08:56:31.762" v="1009" actId="1076"/>
          <ac:picMkLst>
            <pc:docMk/>
            <pc:sldMk cId="3873445177" sldId="665"/>
            <ac:picMk id="19" creationId="{A7034905-20E9-AA4A-C284-6748B4060884}"/>
          </ac:picMkLst>
        </pc:picChg>
      </pc:sldChg>
      <pc:sldChg chg="modSp mod">
        <pc:chgData name="Verbrugge Aline" userId="38e90b0a-c2da-403c-be89-d467f5b9de66" providerId="ADAL" clId="{0896AFEE-B340-4943-9DC3-95FD4AA44213}" dt="2024-05-14T09:01:03.595" v="1019" actId="404"/>
        <pc:sldMkLst>
          <pc:docMk/>
          <pc:sldMk cId="1201134548" sldId="671"/>
        </pc:sldMkLst>
        <pc:spChg chg="mod">
          <ac:chgData name="Verbrugge Aline" userId="38e90b0a-c2da-403c-be89-d467f5b9de66" providerId="ADAL" clId="{0896AFEE-B340-4943-9DC3-95FD4AA44213}" dt="2024-05-14T09:01:03.595" v="1019" actId="404"/>
          <ac:spMkLst>
            <pc:docMk/>
            <pc:sldMk cId="1201134548" sldId="671"/>
            <ac:spMk id="2" creationId="{B99C308B-6217-52D3-3D77-30E88A04978D}"/>
          </ac:spMkLst>
        </pc:spChg>
      </pc:sldChg>
      <pc:sldChg chg="modSp mod">
        <pc:chgData name="Verbrugge Aline" userId="38e90b0a-c2da-403c-be89-d467f5b9de66" providerId="ADAL" clId="{0896AFEE-B340-4943-9DC3-95FD4AA44213}" dt="2024-05-14T09:01:00.103" v="1018" actId="404"/>
        <pc:sldMkLst>
          <pc:docMk/>
          <pc:sldMk cId="706909244" sldId="672"/>
        </pc:sldMkLst>
        <pc:spChg chg="mod">
          <ac:chgData name="Verbrugge Aline" userId="38e90b0a-c2da-403c-be89-d467f5b9de66" providerId="ADAL" clId="{0896AFEE-B340-4943-9DC3-95FD4AA44213}" dt="2024-05-14T09:01:00.103" v="1018" actId="404"/>
          <ac:spMkLst>
            <pc:docMk/>
            <pc:sldMk cId="706909244" sldId="672"/>
            <ac:spMk id="2" creationId="{B99C308B-6217-52D3-3D77-30E88A04978D}"/>
          </ac:spMkLst>
        </pc:spChg>
      </pc:sldChg>
      <pc:sldChg chg="addSp delSp modSp add mod modNotesTx">
        <pc:chgData name="Verbrugge Aline" userId="38e90b0a-c2da-403c-be89-d467f5b9de66" providerId="ADAL" clId="{0896AFEE-B340-4943-9DC3-95FD4AA44213}" dt="2024-05-14T09:04:07.911" v="1111" actId="403"/>
        <pc:sldMkLst>
          <pc:docMk/>
          <pc:sldMk cId="3544990046" sldId="673"/>
        </pc:sldMkLst>
        <pc:spChg chg="mod">
          <ac:chgData name="Verbrugge Aline" userId="38e90b0a-c2da-403c-be89-d467f5b9de66" providerId="ADAL" clId="{0896AFEE-B340-4943-9DC3-95FD4AA44213}" dt="2024-05-14T09:04:07.911" v="1111" actId="403"/>
          <ac:spMkLst>
            <pc:docMk/>
            <pc:sldMk cId="3544990046" sldId="673"/>
            <ac:spMk id="468" creationId="{00000000-0000-0000-0000-000000000000}"/>
          </ac:spMkLst>
        </pc:spChg>
        <pc:picChg chg="add mod">
          <ac:chgData name="Verbrugge Aline" userId="38e90b0a-c2da-403c-be89-d467f5b9de66" providerId="ADAL" clId="{0896AFEE-B340-4943-9DC3-95FD4AA44213}" dt="2024-05-14T09:03:53.302" v="1108"/>
          <ac:picMkLst>
            <pc:docMk/>
            <pc:sldMk cId="3544990046" sldId="673"/>
            <ac:picMk id="2" creationId="{2A4FC253-439E-DBF0-8CF1-145ACEDC56EF}"/>
          </ac:picMkLst>
        </pc:picChg>
        <pc:picChg chg="del">
          <ac:chgData name="Verbrugge Aline" userId="38e90b0a-c2da-403c-be89-d467f5b9de66" providerId="ADAL" clId="{0896AFEE-B340-4943-9DC3-95FD4AA44213}" dt="2024-05-14T09:03:30.929" v="1050" actId="478"/>
          <ac:picMkLst>
            <pc:docMk/>
            <pc:sldMk cId="3544990046" sldId="673"/>
            <ac:picMk id="2050" creationId="{C01F3B85-9B4B-5860-4132-D45789C18809}"/>
          </ac:picMkLst>
        </pc:picChg>
        <pc:picChg chg="del">
          <ac:chgData name="Verbrugge Aline" userId="38e90b0a-c2da-403c-be89-d467f5b9de66" providerId="ADAL" clId="{0896AFEE-B340-4943-9DC3-95FD4AA44213}" dt="2024-05-14T09:03:31.372" v="1051" actId="478"/>
          <ac:picMkLst>
            <pc:docMk/>
            <pc:sldMk cId="3544990046" sldId="673"/>
            <ac:picMk id="2052" creationId="{BDA14A20-4C04-943C-99CA-7D5508967C16}"/>
          </ac:picMkLst>
        </pc:picChg>
        <pc:picChg chg="del">
          <ac:chgData name="Verbrugge Aline" userId="38e90b0a-c2da-403c-be89-d467f5b9de66" providerId="ADAL" clId="{0896AFEE-B340-4943-9DC3-95FD4AA44213}" dt="2024-05-14T09:03:32.890" v="1053" actId="478"/>
          <ac:picMkLst>
            <pc:docMk/>
            <pc:sldMk cId="3544990046" sldId="673"/>
            <ac:picMk id="2054" creationId="{7D49F7C3-0E86-D278-0BC6-03F953A2DD15}"/>
          </ac:picMkLst>
        </pc:picChg>
        <pc:picChg chg="del">
          <ac:chgData name="Verbrugge Aline" userId="38e90b0a-c2da-403c-be89-d467f5b9de66" providerId="ADAL" clId="{0896AFEE-B340-4943-9DC3-95FD4AA44213}" dt="2024-05-14T09:03:31.800" v="1052" actId="478"/>
          <ac:picMkLst>
            <pc:docMk/>
            <pc:sldMk cId="3544990046" sldId="673"/>
            <ac:picMk id="2056" creationId="{BB7031BB-88F5-FBF5-2AB0-0118B41EA851}"/>
          </ac:picMkLst>
        </pc:picChg>
      </pc:sldChg>
      <pc:sldChg chg="modSp mod">
        <pc:chgData name="Verbrugge Aline" userId="38e90b0a-c2da-403c-be89-d467f5b9de66" providerId="ADAL" clId="{0896AFEE-B340-4943-9DC3-95FD4AA44213}" dt="2024-05-15T07:13:02.760" v="1177" actId="1076"/>
        <pc:sldMkLst>
          <pc:docMk/>
          <pc:sldMk cId="2863062845" sldId="674"/>
        </pc:sldMkLst>
        <pc:spChg chg="mod">
          <ac:chgData name="Verbrugge Aline" userId="38e90b0a-c2da-403c-be89-d467f5b9de66" providerId="ADAL" clId="{0896AFEE-B340-4943-9DC3-95FD4AA44213}" dt="2024-05-15T07:11:06.362" v="1175" actId="6549"/>
          <ac:spMkLst>
            <pc:docMk/>
            <pc:sldMk cId="2863062845" sldId="674"/>
            <ac:spMk id="2" creationId="{3D1FB85D-5481-C138-AACF-4A5FE472873E}"/>
          </ac:spMkLst>
        </pc:spChg>
        <pc:spChg chg="mod">
          <ac:chgData name="Verbrugge Aline" userId="38e90b0a-c2da-403c-be89-d467f5b9de66" providerId="ADAL" clId="{0896AFEE-B340-4943-9DC3-95FD4AA44213}" dt="2024-05-15T07:13:02.760" v="1177" actId="1076"/>
          <ac:spMkLst>
            <pc:docMk/>
            <pc:sldMk cId="2863062845" sldId="674"/>
            <ac:spMk id="5" creationId="{929D074B-0735-8151-681C-808A68225288}"/>
          </ac:spMkLst>
        </pc:spChg>
      </pc:sldChg>
      <pc:sldMasterChg chg="delSldLayout">
        <pc:chgData name="Verbrugge Aline" userId="38e90b0a-c2da-403c-be89-d467f5b9de66" providerId="ADAL" clId="{0896AFEE-B340-4943-9DC3-95FD4AA44213}" dt="2024-05-14T09:04:04.256" v="1110" actId="47"/>
        <pc:sldMasterMkLst>
          <pc:docMk/>
          <pc:sldMasterMk cId="0" sldId="2147483712"/>
        </pc:sldMasterMkLst>
        <pc:sldLayoutChg chg="del">
          <pc:chgData name="Verbrugge Aline" userId="38e90b0a-c2da-403c-be89-d467f5b9de66" providerId="ADAL" clId="{0896AFEE-B340-4943-9DC3-95FD4AA44213}" dt="2024-05-14T09:04:04.256" v="1110" actId="47"/>
          <pc:sldLayoutMkLst>
            <pc:docMk/>
            <pc:sldMasterMk cId="0" sldId="2147483712"/>
            <pc:sldLayoutMk cId="2974496621" sldId="2147483737"/>
          </pc:sldLayoutMkLst>
        </pc:sldLayoutChg>
      </pc:sldMasterChg>
    </pc:docChg>
  </pc:docChgLst>
  <pc:docChgLst>
    <pc:chgData name="de Vleeschauwer Els" userId="S::els.devleeschauwer@vlaanderen.be::2d321c84-e993-4a42-9a87-c8a01c2ae84c" providerId="AD" clId="Web-{E712A496-B9D2-82FB-FF21-ECE324998172}"/>
    <pc:docChg chg="modSld">
      <pc:chgData name="de Vleeschauwer Els" userId="S::els.devleeschauwer@vlaanderen.be::2d321c84-e993-4a42-9a87-c8a01c2ae84c" providerId="AD" clId="Web-{E712A496-B9D2-82FB-FF21-ECE324998172}" dt="2024-05-10T07:17:30.936" v="46" actId="1076"/>
      <pc:docMkLst>
        <pc:docMk/>
      </pc:docMkLst>
      <pc:sldChg chg="addSp delSp modSp">
        <pc:chgData name="de Vleeschauwer Els" userId="S::els.devleeschauwer@vlaanderen.be::2d321c84-e993-4a42-9a87-c8a01c2ae84c" providerId="AD" clId="Web-{E712A496-B9D2-82FB-FF21-ECE324998172}" dt="2024-05-10T07:15:57.370" v="36" actId="1076"/>
        <pc:sldMkLst>
          <pc:docMk/>
          <pc:sldMk cId="1154400646" sldId="656"/>
        </pc:sldMkLst>
        <pc:picChg chg="add del mod">
          <ac:chgData name="de Vleeschauwer Els" userId="S::els.devleeschauwer@vlaanderen.be::2d321c84-e993-4a42-9a87-c8a01c2ae84c" providerId="AD" clId="Web-{E712A496-B9D2-82FB-FF21-ECE324998172}" dt="2024-05-10T07:14:59.337" v="32"/>
          <ac:picMkLst>
            <pc:docMk/>
            <pc:sldMk cId="1154400646" sldId="656"/>
            <ac:picMk id="2" creationId="{28826956-14FF-4889-6E30-F8AB25495A21}"/>
          </ac:picMkLst>
        </pc:picChg>
        <pc:picChg chg="add mod">
          <ac:chgData name="de Vleeschauwer Els" userId="S::els.devleeschauwer@vlaanderen.be::2d321c84-e993-4a42-9a87-c8a01c2ae84c" providerId="AD" clId="Web-{E712A496-B9D2-82FB-FF21-ECE324998172}" dt="2024-05-10T07:15:57.370" v="36" actId="1076"/>
          <ac:picMkLst>
            <pc:docMk/>
            <pc:sldMk cId="1154400646" sldId="656"/>
            <ac:picMk id="3" creationId="{7AEFD1D1-5C57-2D3C-FF5E-9A3DF7D625FB}"/>
          </ac:picMkLst>
        </pc:picChg>
        <pc:picChg chg="del">
          <ac:chgData name="de Vleeschauwer Els" userId="S::els.devleeschauwer@vlaanderen.be::2d321c84-e993-4a42-9a87-c8a01c2ae84c" providerId="AD" clId="Web-{E712A496-B9D2-82FB-FF21-ECE324998172}" dt="2024-05-10T07:11:13.798" v="28"/>
          <ac:picMkLst>
            <pc:docMk/>
            <pc:sldMk cId="1154400646" sldId="656"/>
            <ac:picMk id="4" creationId="{2CC0460F-C2A9-3DF6-2306-7D446934F204}"/>
          </ac:picMkLst>
        </pc:picChg>
      </pc:sldChg>
      <pc:sldChg chg="addSp delSp modSp">
        <pc:chgData name="de Vleeschauwer Els" userId="S::els.devleeschauwer@vlaanderen.be::2d321c84-e993-4a42-9a87-c8a01c2ae84c" providerId="AD" clId="Web-{E712A496-B9D2-82FB-FF21-ECE324998172}" dt="2024-05-10T07:17:08.842" v="40" actId="1076"/>
        <pc:sldMkLst>
          <pc:docMk/>
          <pc:sldMk cId="1955800460" sldId="659"/>
        </pc:sldMkLst>
        <pc:picChg chg="del">
          <ac:chgData name="de Vleeschauwer Els" userId="S::els.devleeschauwer@vlaanderen.be::2d321c84-e993-4a42-9a87-c8a01c2ae84c" providerId="AD" clId="Web-{E712A496-B9D2-82FB-FF21-ECE324998172}" dt="2024-05-10T07:16:44.919" v="37"/>
          <ac:picMkLst>
            <pc:docMk/>
            <pc:sldMk cId="1955800460" sldId="659"/>
            <ac:picMk id="2" creationId="{2D93B138-56B9-0D4E-57F1-B6B6DDFE42AE}"/>
          </ac:picMkLst>
        </pc:picChg>
        <pc:picChg chg="add mod">
          <ac:chgData name="de Vleeschauwer Els" userId="S::els.devleeschauwer@vlaanderen.be::2d321c84-e993-4a42-9a87-c8a01c2ae84c" providerId="AD" clId="Web-{E712A496-B9D2-82FB-FF21-ECE324998172}" dt="2024-05-10T07:17:08.842" v="40" actId="1076"/>
          <ac:picMkLst>
            <pc:docMk/>
            <pc:sldMk cId="1955800460" sldId="659"/>
            <ac:picMk id="3" creationId="{6CF5BB2E-71DB-6083-40D3-6472FCB19CAF}"/>
          </ac:picMkLst>
        </pc:picChg>
      </pc:sldChg>
      <pc:sldChg chg="addSp delSp modSp">
        <pc:chgData name="de Vleeschauwer Els" userId="S::els.devleeschauwer@vlaanderen.be::2d321c84-e993-4a42-9a87-c8a01c2ae84c" providerId="AD" clId="Web-{E712A496-B9D2-82FB-FF21-ECE324998172}" dt="2024-05-10T07:08:45.636" v="23" actId="1076"/>
        <pc:sldMkLst>
          <pc:docMk/>
          <pc:sldMk cId="4193497611" sldId="661"/>
        </pc:sldMkLst>
        <pc:picChg chg="add del mod">
          <ac:chgData name="de Vleeschauwer Els" userId="S::els.devleeschauwer@vlaanderen.be::2d321c84-e993-4a42-9a87-c8a01c2ae84c" providerId="AD" clId="Web-{E712A496-B9D2-82FB-FF21-ECE324998172}" dt="2024-05-10T07:08:28.729" v="18"/>
          <ac:picMkLst>
            <pc:docMk/>
            <pc:sldMk cId="4193497611" sldId="661"/>
            <ac:picMk id="4" creationId="{75BCC4A7-8C27-2716-6D32-42D4557F5D96}"/>
          </ac:picMkLst>
        </pc:picChg>
        <pc:picChg chg="add mod">
          <ac:chgData name="de Vleeschauwer Els" userId="S::els.devleeschauwer@vlaanderen.be::2d321c84-e993-4a42-9a87-c8a01c2ae84c" providerId="AD" clId="Web-{E712A496-B9D2-82FB-FF21-ECE324998172}" dt="2024-05-10T07:08:45.636" v="23" actId="1076"/>
          <ac:picMkLst>
            <pc:docMk/>
            <pc:sldMk cId="4193497611" sldId="661"/>
            <ac:picMk id="6" creationId="{689F0E41-8591-2D84-C190-E4BCCA2AD9A6}"/>
          </ac:picMkLst>
        </pc:picChg>
        <pc:picChg chg="del">
          <ac:chgData name="de Vleeschauwer Els" userId="S::els.devleeschauwer@vlaanderen.be::2d321c84-e993-4a42-9a87-c8a01c2ae84c" providerId="AD" clId="Web-{E712A496-B9D2-82FB-FF21-ECE324998172}" dt="2024-05-10T07:07:08.914" v="13"/>
          <ac:picMkLst>
            <pc:docMk/>
            <pc:sldMk cId="4193497611" sldId="661"/>
            <ac:picMk id="8" creationId="{8A44B29E-9513-CF88-686D-2E8FDDF079AF}"/>
          </ac:picMkLst>
        </pc:picChg>
      </pc:sldChg>
      <pc:sldChg chg="addSp delSp modSp">
        <pc:chgData name="de Vleeschauwer Els" userId="S::els.devleeschauwer@vlaanderen.be::2d321c84-e993-4a42-9a87-c8a01c2ae84c" providerId="AD" clId="Web-{E712A496-B9D2-82FB-FF21-ECE324998172}" dt="2024-05-10T07:09:43.357" v="27" actId="1076"/>
        <pc:sldMkLst>
          <pc:docMk/>
          <pc:sldMk cId="3077126981" sldId="662"/>
        </pc:sldMkLst>
        <pc:picChg chg="del">
          <ac:chgData name="de Vleeschauwer Els" userId="S::els.devleeschauwer@vlaanderen.be::2d321c84-e993-4a42-9a87-c8a01c2ae84c" providerId="AD" clId="Web-{E712A496-B9D2-82FB-FF21-ECE324998172}" dt="2024-05-10T07:06:13.615" v="9"/>
          <ac:picMkLst>
            <pc:docMk/>
            <pc:sldMk cId="3077126981" sldId="662"/>
            <ac:picMk id="4" creationId="{91035ED5-62ED-7756-15FE-380C0D0462E4}"/>
          </ac:picMkLst>
        </pc:picChg>
        <pc:picChg chg="add del mod">
          <ac:chgData name="de Vleeschauwer Els" userId="S::els.devleeschauwer@vlaanderen.be::2d321c84-e993-4a42-9a87-c8a01c2ae84c" providerId="AD" clId="Web-{E712A496-B9D2-82FB-FF21-ECE324998172}" dt="2024-05-10T07:09:26.466" v="24"/>
          <ac:picMkLst>
            <pc:docMk/>
            <pc:sldMk cId="3077126981" sldId="662"/>
            <ac:picMk id="6" creationId="{B718B50A-86DA-981C-09E2-3C1D99C3B54D}"/>
          </ac:picMkLst>
        </pc:picChg>
        <pc:picChg chg="add mod">
          <ac:chgData name="de Vleeschauwer Els" userId="S::els.devleeschauwer@vlaanderen.be::2d321c84-e993-4a42-9a87-c8a01c2ae84c" providerId="AD" clId="Web-{E712A496-B9D2-82FB-FF21-ECE324998172}" dt="2024-05-10T07:09:43.357" v="27" actId="1076"/>
          <ac:picMkLst>
            <pc:docMk/>
            <pc:sldMk cId="3077126981" sldId="662"/>
            <ac:picMk id="7" creationId="{6A40FF8A-C9A2-5A99-7C8B-37A9D37BDBC6}"/>
          </ac:picMkLst>
        </pc:picChg>
      </pc:sldChg>
      <pc:sldChg chg="addSp delSp modSp">
        <pc:chgData name="de Vleeschauwer Els" userId="S::els.devleeschauwer@vlaanderen.be::2d321c84-e993-4a42-9a87-c8a01c2ae84c" providerId="AD" clId="Web-{E712A496-B9D2-82FB-FF21-ECE324998172}" dt="2024-05-10T07:05:20.972" v="8" actId="1076"/>
        <pc:sldMkLst>
          <pc:docMk/>
          <pc:sldMk cId="4083930489" sldId="664"/>
        </pc:sldMkLst>
        <pc:picChg chg="add mod">
          <ac:chgData name="de Vleeschauwer Els" userId="S::els.devleeschauwer@vlaanderen.be::2d321c84-e993-4a42-9a87-c8a01c2ae84c" providerId="AD" clId="Web-{E712A496-B9D2-82FB-FF21-ECE324998172}" dt="2024-05-10T07:05:20.972" v="8" actId="1076"/>
          <ac:picMkLst>
            <pc:docMk/>
            <pc:sldMk cId="4083930489" sldId="664"/>
            <ac:picMk id="4" creationId="{01C874C1-E7A5-2834-1BA2-8EA8DB696AD3}"/>
          </ac:picMkLst>
        </pc:picChg>
        <pc:picChg chg="del">
          <ac:chgData name="de Vleeschauwer Els" userId="S::els.devleeschauwer@vlaanderen.be::2d321c84-e993-4a42-9a87-c8a01c2ae84c" providerId="AD" clId="Web-{E712A496-B9D2-82FB-FF21-ECE324998172}" dt="2024-05-10T07:04:59.190" v="4"/>
          <ac:picMkLst>
            <pc:docMk/>
            <pc:sldMk cId="4083930489" sldId="664"/>
            <ac:picMk id="10" creationId="{A38E0336-12C9-E5D5-9935-E397F1C0B765}"/>
          </ac:picMkLst>
        </pc:picChg>
      </pc:sldChg>
      <pc:sldChg chg="addSp delSp modSp">
        <pc:chgData name="de Vleeschauwer Els" userId="S::els.devleeschauwer@vlaanderen.be::2d321c84-e993-4a42-9a87-c8a01c2ae84c" providerId="AD" clId="Web-{E712A496-B9D2-82FB-FF21-ECE324998172}" dt="2024-05-10T07:04:36.205" v="3" actId="1076"/>
        <pc:sldMkLst>
          <pc:docMk/>
          <pc:sldMk cId="3873445177" sldId="665"/>
        </pc:sldMkLst>
        <pc:picChg chg="del">
          <ac:chgData name="de Vleeschauwer Els" userId="S::els.devleeschauwer@vlaanderen.be::2d321c84-e993-4a42-9a87-c8a01c2ae84c" providerId="AD" clId="Web-{E712A496-B9D2-82FB-FF21-ECE324998172}" dt="2024-05-10T07:04:02.485" v="0"/>
          <ac:picMkLst>
            <pc:docMk/>
            <pc:sldMk cId="3873445177" sldId="665"/>
            <ac:picMk id="4" creationId="{FD0E0CC2-B336-1D98-8243-5CB98C58E9E8}"/>
          </ac:picMkLst>
        </pc:picChg>
        <pc:picChg chg="add mod">
          <ac:chgData name="de Vleeschauwer Els" userId="S::els.devleeschauwer@vlaanderen.be::2d321c84-e993-4a42-9a87-c8a01c2ae84c" providerId="AD" clId="Web-{E712A496-B9D2-82FB-FF21-ECE324998172}" dt="2024-05-10T07:04:36.205" v="3" actId="1076"/>
          <ac:picMkLst>
            <pc:docMk/>
            <pc:sldMk cId="3873445177" sldId="665"/>
            <ac:picMk id="6" creationId="{FB270B1D-8B47-D676-70A8-DA8D710173AE}"/>
          </ac:picMkLst>
        </pc:picChg>
      </pc:sldChg>
      <pc:sldChg chg="addSp delSp modSp">
        <pc:chgData name="de Vleeschauwer Els" userId="S::els.devleeschauwer@vlaanderen.be::2d321c84-e993-4a42-9a87-c8a01c2ae84c" providerId="AD" clId="Web-{E712A496-B9D2-82FB-FF21-ECE324998172}" dt="2024-05-10T07:17:30.936" v="46" actId="1076"/>
        <pc:sldMkLst>
          <pc:docMk/>
          <pc:sldMk cId="40282131" sldId="669"/>
        </pc:sldMkLst>
        <pc:spChg chg="mod">
          <ac:chgData name="de Vleeschauwer Els" userId="S::els.devleeschauwer@vlaanderen.be::2d321c84-e993-4a42-9a87-c8a01c2ae84c" providerId="AD" clId="Web-{E712A496-B9D2-82FB-FF21-ECE324998172}" dt="2024-05-10T07:17:30.936" v="46" actId="1076"/>
          <ac:spMkLst>
            <pc:docMk/>
            <pc:sldMk cId="40282131" sldId="669"/>
            <ac:spMk id="2" creationId="{A8383666-EB2F-0FE0-0408-242D5B5A3B73}"/>
          </ac:spMkLst>
        </pc:spChg>
        <pc:picChg chg="add mod ord">
          <ac:chgData name="de Vleeschauwer Els" userId="S::els.devleeschauwer@vlaanderen.be::2d321c84-e993-4a42-9a87-c8a01c2ae84c" providerId="AD" clId="Web-{E712A496-B9D2-82FB-FF21-ECE324998172}" dt="2024-05-10T07:17:23.748" v="45" actId="1076"/>
          <ac:picMkLst>
            <pc:docMk/>
            <pc:sldMk cId="40282131" sldId="669"/>
            <ac:picMk id="4" creationId="{F4986313-32DD-1B96-5082-540E1495E323}"/>
          </ac:picMkLst>
        </pc:picChg>
        <pc:picChg chg="del">
          <ac:chgData name="de Vleeschauwer Els" userId="S::els.devleeschauwer@vlaanderen.be::2d321c84-e993-4a42-9a87-c8a01c2ae84c" providerId="AD" clId="Web-{E712A496-B9D2-82FB-FF21-ECE324998172}" dt="2024-05-10T07:17:13.311" v="41"/>
          <ac:picMkLst>
            <pc:docMk/>
            <pc:sldMk cId="40282131" sldId="669"/>
            <ac:picMk id="5" creationId="{FA6FF53A-B135-2794-0730-7C5D8480C410}"/>
          </ac:picMkLst>
        </pc:picChg>
      </pc:sldChg>
    </pc:docChg>
  </pc:docChgLst>
  <pc:docChgLst>
    <pc:chgData name="Verbrugge Aline" userId="S::aline.verbrugge@vlaanderen.be::38e90b0a-c2da-403c-be89-d467f5b9de66" providerId="AD" clId="Web-{493A2D06-A3BC-7D69-10E1-472D7B36B455}"/>
    <pc:docChg chg="modSld">
      <pc:chgData name="Verbrugge Aline" userId="S::aline.verbrugge@vlaanderen.be::38e90b0a-c2da-403c-be89-d467f5b9de66" providerId="AD" clId="Web-{493A2D06-A3BC-7D69-10E1-472D7B36B455}" dt="2024-05-15T06:34:42.087" v="5" actId="20577"/>
      <pc:docMkLst>
        <pc:docMk/>
      </pc:docMkLst>
      <pc:sldChg chg="modSp">
        <pc:chgData name="Verbrugge Aline" userId="S::aline.verbrugge@vlaanderen.be::38e90b0a-c2da-403c-be89-d467f5b9de66" providerId="AD" clId="Web-{493A2D06-A3BC-7D69-10E1-472D7B36B455}" dt="2024-05-15T06:34:42.087" v="5" actId="20577"/>
        <pc:sldMkLst>
          <pc:docMk/>
          <pc:sldMk cId="3077126981" sldId="662"/>
        </pc:sldMkLst>
        <pc:spChg chg="mod">
          <ac:chgData name="Verbrugge Aline" userId="S::aline.verbrugge@vlaanderen.be::38e90b0a-c2da-403c-be89-d467f5b9de66" providerId="AD" clId="Web-{493A2D06-A3BC-7D69-10E1-472D7B36B455}" dt="2024-05-15T06:34:42.087" v="5" actId="20577"/>
          <ac:spMkLst>
            <pc:docMk/>
            <pc:sldMk cId="3077126981" sldId="662"/>
            <ac:spMk id="16" creationId="{DA22D69B-C507-1EBB-1EC6-F6BD9D4DEB7D}"/>
          </ac:spMkLst>
        </pc:spChg>
      </pc:sldChg>
    </pc:docChg>
  </pc:docChgLst>
  <pc:docChgLst>
    <pc:chgData name="de Vleeschauwer Els" userId="S::els.devleeschauwer@vlaanderen.be::2d321c84-e993-4a42-9a87-c8a01c2ae84c" providerId="AD" clId="Web-{A5F07761-2FF4-6144-8CAA-0B21BFECF11A}"/>
    <pc:docChg chg="addSld delSld">
      <pc:chgData name="de Vleeschauwer Els" userId="S::els.devleeschauwer@vlaanderen.be::2d321c84-e993-4a42-9a87-c8a01c2ae84c" providerId="AD" clId="Web-{A5F07761-2FF4-6144-8CAA-0B21BFECF11A}" dt="2024-05-06T11:33:20.618" v="11"/>
      <pc:docMkLst>
        <pc:docMk/>
      </pc:docMkLst>
      <pc:sldChg chg="add del">
        <pc:chgData name="de Vleeschauwer Els" userId="S::els.devleeschauwer@vlaanderen.be::2d321c84-e993-4a42-9a87-c8a01c2ae84c" providerId="AD" clId="Web-{A5F07761-2FF4-6144-8CAA-0B21BFECF11A}" dt="2024-05-06T11:33:20.618" v="11"/>
        <pc:sldMkLst>
          <pc:docMk/>
          <pc:sldMk cId="3405469785" sldId="637"/>
        </pc:sldMkLst>
      </pc:sldChg>
      <pc:sldChg chg="add">
        <pc:chgData name="de Vleeschauwer Els" userId="S::els.devleeschauwer@vlaanderen.be::2d321c84-e993-4a42-9a87-c8a01c2ae84c" providerId="AD" clId="Web-{A5F07761-2FF4-6144-8CAA-0B21BFECF11A}" dt="2024-05-06T11:33:02.789" v="1"/>
        <pc:sldMkLst>
          <pc:docMk/>
          <pc:sldMk cId="1340407441" sldId="638"/>
        </pc:sldMkLst>
      </pc:sldChg>
      <pc:sldChg chg="add">
        <pc:chgData name="de Vleeschauwer Els" userId="S::els.devleeschauwer@vlaanderen.be::2d321c84-e993-4a42-9a87-c8a01c2ae84c" providerId="AD" clId="Web-{A5F07761-2FF4-6144-8CAA-0B21BFECF11A}" dt="2024-05-06T11:33:02.805" v="2"/>
        <pc:sldMkLst>
          <pc:docMk/>
          <pc:sldMk cId="1261825707" sldId="639"/>
        </pc:sldMkLst>
      </pc:sldChg>
      <pc:sldChg chg="add">
        <pc:chgData name="de Vleeschauwer Els" userId="S::els.devleeschauwer@vlaanderen.be::2d321c84-e993-4a42-9a87-c8a01c2ae84c" providerId="AD" clId="Web-{A5F07761-2FF4-6144-8CAA-0B21BFECF11A}" dt="2024-05-06T11:33:02.820" v="3"/>
        <pc:sldMkLst>
          <pc:docMk/>
          <pc:sldMk cId="188027177" sldId="640"/>
        </pc:sldMkLst>
      </pc:sldChg>
      <pc:sldChg chg="add">
        <pc:chgData name="de Vleeschauwer Els" userId="S::els.devleeschauwer@vlaanderen.be::2d321c84-e993-4a42-9a87-c8a01c2ae84c" providerId="AD" clId="Web-{A5F07761-2FF4-6144-8CAA-0B21BFECF11A}" dt="2024-05-06T11:33:02.852" v="4"/>
        <pc:sldMkLst>
          <pc:docMk/>
          <pc:sldMk cId="770003324" sldId="641"/>
        </pc:sldMkLst>
      </pc:sldChg>
      <pc:sldChg chg="add">
        <pc:chgData name="de Vleeschauwer Els" userId="S::els.devleeschauwer@vlaanderen.be::2d321c84-e993-4a42-9a87-c8a01c2ae84c" providerId="AD" clId="Web-{A5F07761-2FF4-6144-8CAA-0B21BFECF11A}" dt="2024-05-06T11:33:02.883" v="5"/>
        <pc:sldMkLst>
          <pc:docMk/>
          <pc:sldMk cId="821483951" sldId="642"/>
        </pc:sldMkLst>
      </pc:sldChg>
      <pc:sldChg chg="add">
        <pc:chgData name="de Vleeschauwer Els" userId="S::els.devleeschauwer@vlaanderen.be::2d321c84-e993-4a42-9a87-c8a01c2ae84c" providerId="AD" clId="Web-{A5F07761-2FF4-6144-8CAA-0B21BFECF11A}" dt="2024-05-06T11:33:02.898" v="6"/>
        <pc:sldMkLst>
          <pc:docMk/>
          <pc:sldMk cId="302840622" sldId="643"/>
        </pc:sldMkLst>
      </pc:sldChg>
      <pc:sldChg chg="add">
        <pc:chgData name="de Vleeschauwer Els" userId="S::els.devleeschauwer@vlaanderen.be::2d321c84-e993-4a42-9a87-c8a01c2ae84c" providerId="AD" clId="Web-{A5F07761-2FF4-6144-8CAA-0B21BFECF11A}" dt="2024-05-06T11:33:02.914" v="7"/>
        <pc:sldMkLst>
          <pc:docMk/>
          <pc:sldMk cId="2245004437" sldId="644"/>
        </pc:sldMkLst>
      </pc:sldChg>
      <pc:sldChg chg="add">
        <pc:chgData name="de Vleeschauwer Els" userId="S::els.devleeschauwer@vlaanderen.be::2d321c84-e993-4a42-9a87-c8a01c2ae84c" providerId="AD" clId="Web-{A5F07761-2FF4-6144-8CAA-0B21BFECF11A}" dt="2024-05-06T11:33:02.930" v="8"/>
        <pc:sldMkLst>
          <pc:docMk/>
          <pc:sldMk cId="3837058207" sldId="645"/>
        </pc:sldMkLst>
      </pc:sldChg>
      <pc:sldChg chg="add">
        <pc:chgData name="de Vleeschauwer Els" userId="S::els.devleeschauwer@vlaanderen.be::2d321c84-e993-4a42-9a87-c8a01c2ae84c" providerId="AD" clId="Web-{A5F07761-2FF4-6144-8CAA-0B21BFECF11A}" dt="2024-05-06T11:33:02.961" v="9"/>
        <pc:sldMkLst>
          <pc:docMk/>
          <pc:sldMk cId="4219190000" sldId="646"/>
        </pc:sldMkLst>
      </pc:sldChg>
      <pc:sldChg chg="add">
        <pc:chgData name="de Vleeschauwer Els" userId="S::els.devleeschauwer@vlaanderen.be::2d321c84-e993-4a42-9a87-c8a01c2ae84c" providerId="AD" clId="Web-{A5F07761-2FF4-6144-8CAA-0B21BFECF11A}" dt="2024-05-06T11:33:02.977" v="10"/>
        <pc:sldMkLst>
          <pc:docMk/>
          <pc:sldMk cId="968494302" sldId="647"/>
        </pc:sldMkLst>
      </pc:sldChg>
    </pc:docChg>
  </pc:docChgLst>
  <pc:docChgLst>
    <pc:chgData name="Verbrugge Aline" userId="S::aline.verbrugge@vlaanderen.be::38e90b0a-c2da-403c-be89-d467f5b9de66" providerId="AD" clId="Web-{E250AE5A-2A12-08C7-7E93-C1728677D5FE}"/>
    <pc:docChg chg="modSld">
      <pc:chgData name="Verbrugge Aline" userId="S::aline.verbrugge@vlaanderen.be::38e90b0a-c2da-403c-be89-d467f5b9de66" providerId="AD" clId="Web-{E250AE5A-2A12-08C7-7E93-C1728677D5FE}" dt="2024-05-06T08:51:51.247" v="6"/>
      <pc:docMkLst>
        <pc:docMk/>
      </pc:docMkLst>
      <pc:sldChg chg="addSp delSp modSp">
        <pc:chgData name="Verbrugge Aline" userId="S::aline.verbrugge@vlaanderen.be::38e90b0a-c2da-403c-be89-d467f5b9de66" providerId="AD" clId="Web-{E250AE5A-2A12-08C7-7E93-C1728677D5FE}" dt="2024-05-06T08:51:51.247" v="6"/>
        <pc:sldMkLst>
          <pc:docMk/>
          <pc:sldMk cId="3781791361" sldId="608"/>
        </pc:sldMkLst>
        <pc:spChg chg="del">
          <ac:chgData name="Verbrugge Aline" userId="S::aline.verbrugge@vlaanderen.be::38e90b0a-c2da-403c-be89-d467f5b9de66" providerId="AD" clId="Web-{E250AE5A-2A12-08C7-7E93-C1728677D5FE}" dt="2024-05-06T08:50:42.729" v="0"/>
          <ac:spMkLst>
            <pc:docMk/>
            <pc:sldMk cId="3781791361" sldId="608"/>
            <ac:spMk id="8" creationId="{66524259-639A-071B-3C63-8DB71D987D04}"/>
          </ac:spMkLst>
        </pc:spChg>
        <pc:spChg chg="add del mod">
          <ac:chgData name="Verbrugge Aline" userId="S::aline.verbrugge@vlaanderen.be::38e90b0a-c2da-403c-be89-d467f5b9de66" providerId="AD" clId="Web-{E250AE5A-2A12-08C7-7E93-C1728677D5FE}" dt="2024-05-06T08:51:51.247" v="6"/>
          <ac:spMkLst>
            <pc:docMk/>
            <pc:sldMk cId="3781791361" sldId="608"/>
            <ac:spMk id="9" creationId="{7E61C0F7-BC01-3FFA-34DE-E9F8B4C0A71E}"/>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4" dt="2024-05-08T02:15:27.185" idx="73">
    <p:pos x="557" y="557"/>
    <p:text>In gent enerzijds boete omdat je verkeerd geparkeerd staat en daarnaast belasting</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4" dt="2024-04-29T00:38:51.074" idx="69">
    <p:pos x="1219" y="301"/>
    <p:text>link toevoegen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0" name="Google Shape;17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BE"/>
              <a:t>Lange termijn schaalbaar</a:t>
            </a:r>
          </a:p>
        </p:txBody>
      </p:sp>
      <p:sp>
        <p:nvSpPr>
          <p:cNvPr id="4" name="Tijdelijke aanduiding voor dianummer 3"/>
          <p:cNvSpPr>
            <a:spLocks noGrp="1"/>
          </p:cNvSpPr>
          <p:nvPr>
            <p:ph type="sldNum" sz="quarter" idx="5"/>
          </p:nvPr>
        </p:nvSpPr>
        <p:spPr/>
        <p:txBody>
          <a:bodyPr/>
          <a:lstStyle/>
          <a:p>
            <a:fld id="{A15A0D9C-0CD0-4097-81EC-9B83965EC080}" type="slidenum">
              <a:rPr lang="nl-BE" smtClean="0"/>
              <a:pPr/>
              <a:t>12</a:t>
            </a:fld>
            <a:endParaRPr lang="nl-BE"/>
          </a:p>
        </p:txBody>
      </p:sp>
    </p:spTree>
    <p:extLst>
      <p:ext uri="{BB962C8B-B14F-4D97-AF65-F5344CB8AC3E}">
        <p14:creationId xmlns:p14="http://schemas.microsoft.com/office/powerpoint/2010/main" val="14603709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2b2455b02f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16" name="Google Shape;1016;g2b2455b02f7_0_1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171450" lvl="0" indent="-171450" algn="l" rtl="0">
              <a:lnSpc>
                <a:spcPct val="117999"/>
              </a:lnSpc>
              <a:spcBef>
                <a:spcPts val="0"/>
              </a:spcBef>
              <a:spcAft>
                <a:spcPts val="0"/>
              </a:spcAft>
              <a:buSzPts val="1100"/>
              <a:buFont typeface="Arial"/>
              <a:buChar char="-"/>
            </a:pPr>
            <a:r>
              <a:rPr lang="en-GB"/>
              <a:t>Geen </a:t>
            </a:r>
            <a:r>
              <a:rPr lang="en-GB" err="1"/>
              <a:t>vaste</a:t>
            </a:r>
            <a:r>
              <a:rPr lang="en-GB"/>
              <a:t> scope </a:t>
            </a:r>
            <a:r>
              <a:rPr lang="en-GB" err="1"/>
              <a:t>en</a:t>
            </a:r>
            <a:r>
              <a:rPr lang="en-GB"/>
              <a:t> use cases</a:t>
            </a:r>
            <a:endParaRPr/>
          </a:p>
          <a:p>
            <a:pPr marL="171450" lvl="0" indent="-171450" algn="l" rtl="0">
              <a:lnSpc>
                <a:spcPct val="117999"/>
              </a:lnSpc>
              <a:spcBef>
                <a:spcPts val="0"/>
              </a:spcBef>
              <a:spcAft>
                <a:spcPts val="0"/>
              </a:spcAft>
              <a:buSzPts val="1100"/>
              <a:buFont typeface="Arial"/>
              <a:buChar char="-"/>
            </a:pPr>
            <a:r>
              <a:rPr lang="en-GB" err="1"/>
              <a:t>Tijdens</a:t>
            </a:r>
            <a:r>
              <a:rPr lang="en-GB"/>
              <a:t> business </a:t>
            </a:r>
            <a:r>
              <a:rPr lang="en-GB" err="1"/>
              <a:t>werkgroep</a:t>
            </a:r>
            <a:r>
              <a:rPr lang="en-GB"/>
              <a:t> </a:t>
            </a:r>
            <a:r>
              <a:rPr lang="en-GB" err="1"/>
              <a:t>meer</a:t>
            </a:r>
            <a:r>
              <a:rPr lang="en-GB"/>
              <a:t> use cases </a:t>
            </a:r>
            <a:r>
              <a:rPr lang="en-GB" err="1"/>
              <a:t>verzamelen</a:t>
            </a:r>
            <a:endParaRPr/>
          </a:p>
          <a:p>
            <a:pPr marL="171450" lvl="0" indent="-171450" algn="l" rtl="0">
              <a:lnSpc>
                <a:spcPct val="117999"/>
              </a:lnSpc>
              <a:spcBef>
                <a:spcPts val="0"/>
              </a:spcBef>
              <a:spcAft>
                <a:spcPts val="0"/>
              </a:spcAft>
              <a:buSzPts val="1100"/>
              <a:buFont typeface="Arial"/>
              <a:buChar char="-"/>
            </a:pPr>
            <a:r>
              <a:rPr lang="en-GB" err="1"/>
              <a:t>Tijdens</a:t>
            </a:r>
            <a:r>
              <a:rPr lang="en-GB"/>
              <a:t> het </a:t>
            </a:r>
            <a:r>
              <a:rPr lang="en-GB" err="1"/>
              <a:t>traject</a:t>
            </a:r>
            <a:r>
              <a:rPr lang="en-GB"/>
              <a:t> </a:t>
            </a:r>
            <a:r>
              <a:rPr lang="en-GB" err="1"/>
              <a:t>kunnen</a:t>
            </a:r>
            <a:r>
              <a:rPr lang="en-GB"/>
              <a:t> er </a:t>
            </a:r>
            <a:r>
              <a:rPr lang="en-GB" err="1"/>
              <a:t>nog</a:t>
            </a:r>
            <a:r>
              <a:rPr lang="en-GB"/>
              <a:t> </a:t>
            </a:r>
            <a:r>
              <a:rPr lang="en-GB" err="1"/>
              <a:t>dingen</a:t>
            </a:r>
            <a:r>
              <a:rPr lang="en-GB"/>
              <a:t> </a:t>
            </a:r>
            <a:r>
              <a:rPr lang="en-GB" err="1"/>
              <a:t>bijkomen</a:t>
            </a:r>
          </a:p>
        </p:txBody>
      </p:sp>
    </p:spTree>
    <p:extLst>
      <p:ext uri="{BB962C8B-B14F-4D97-AF65-F5344CB8AC3E}">
        <p14:creationId xmlns:p14="http://schemas.microsoft.com/office/powerpoint/2010/main" val="1566442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a30d34c7e0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346" name="Google Shape;346;g1a30d34c7e0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a30d34c7e0_0_3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4" name="Google Shape;354;g1a30d34c7e0_0_3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58750" indent="0" algn="just" rtl="0" fontAlgn="base">
              <a:buNone/>
            </a:pPr>
            <a:r>
              <a:rPr lang="en-US" b="0" i="0" u="none" strike="noStrike" dirty="0" err="1">
                <a:solidFill>
                  <a:srgbClr val="000000"/>
                </a:solidFill>
                <a:effectLst/>
                <a:latin typeface="Arial" panose="020B0604020202020204" pitchFamily="34" charset="0"/>
              </a:rPr>
              <a:t>Een</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semantische</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standaard</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maakt</a:t>
            </a:r>
            <a:r>
              <a:rPr lang="en-US" b="0" i="0" u="none" strike="noStrike" dirty="0">
                <a:solidFill>
                  <a:srgbClr val="000000"/>
                </a:solidFill>
                <a:effectLst/>
                <a:latin typeface="Arial" panose="020B0604020202020204" pitchFamily="34" charset="0"/>
              </a:rPr>
              <a:t> het </a:t>
            </a:r>
            <a:r>
              <a:rPr lang="en-US" b="0" i="0" u="none" strike="noStrike" dirty="0" err="1">
                <a:solidFill>
                  <a:srgbClr val="000000"/>
                </a:solidFill>
                <a:effectLst/>
                <a:latin typeface="Arial" panose="020B0604020202020204" pitchFamily="34" charset="0"/>
              </a:rPr>
              <a:t>delen</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en</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uitwisselen</a:t>
            </a:r>
            <a:r>
              <a:rPr lang="en-US" b="0" i="0" u="none" strike="noStrike" dirty="0">
                <a:solidFill>
                  <a:srgbClr val="000000"/>
                </a:solidFill>
                <a:effectLst/>
                <a:latin typeface="Arial" panose="020B0604020202020204" pitchFamily="34" charset="0"/>
              </a:rPr>
              <a:t> van data </a:t>
            </a:r>
            <a:r>
              <a:rPr lang="en-US" b="0" i="0" u="none" strike="noStrike" dirty="0" err="1">
                <a:solidFill>
                  <a:srgbClr val="000000"/>
                </a:solidFill>
                <a:effectLst/>
                <a:latin typeface="Arial" panose="020B0604020202020204" pitchFamily="34" charset="0"/>
              </a:rPr>
              <a:t>tussen</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verschillende</a:t>
            </a:r>
            <a:r>
              <a:rPr lang="en-US" b="0" i="0" u="none" strike="noStrike" dirty="0">
                <a:solidFill>
                  <a:srgbClr val="000000"/>
                </a:solidFill>
                <a:effectLst/>
                <a:latin typeface="Arial" panose="020B0604020202020204" pitchFamily="34" charset="0"/>
              </a:rPr>
              <a:t> stakeholders </a:t>
            </a:r>
            <a:r>
              <a:rPr lang="en-US" b="0" i="0" u="none" strike="noStrike" dirty="0" err="1">
                <a:solidFill>
                  <a:srgbClr val="000000"/>
                </a:solidFill>
                <a:effectLst/>
                <a:latin typeface="Arial" panose="020B0604020202020204" pitchFamily="34" charset="0"/>
              </a:rPr>
              <a:t>gemakkelijker</a:t>
            </a:r>
            <a:r>
              <a:rPr lang="en-US" b="0" i="0" u="none" strike="noStrike" dirty="0">
                <a:solidFill>
                  <a:srgbClr val="000000"/>
                </a:solidFill>
                <a:effectLst/>
                <a:latin typeface="Arial" panose="020B0604020202020204" pitchFamily="34" charset="0"/>
              </a:rPr>
              <a:t>. Elke </a:t>
            </a:r>
            <a:r>
              <a:rPr lang="en-US" b="0" i="0" u="none" strike="noStrike" dirty="0" err="1">
                <a:solidFill>
                  <a:srgbClr val="000000"/>
                </a:solidFill>
                <a:effectLst/>
                <a:latin typeface="Arial" panose="020B0604020202020204" pitchFamily="34" charset="0"/>
              </a:rPr>
              <a:t>betrokkene</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kan</a:t>
            </a:r>
            <a:r>
              <a:rPr lang="en-US" b="0" i="0" u="none" strike="noStrike" dirty="0">
                <a:solidFill>
                  <a:srgbClr val="000000"/>
                </a:solidFill>
                <a:effectLst/>
                <a:latin typeface="Arial" panose="020B0604020202020204" pitchFamily="34" charset="0"/>
              </a:rPr>
              <a:t> de </a:t>
            </a:r>
            <a:r>
              <a:rPr lang="en-US" b="0" i="0" u="none" strike="noStrike" dirty="0" err="1">
                <a:solidFill>
                  <a:srgbClr val="000000"/>
                </a:solidFill>
                <a:effectLst/>
                <a:latin typeface="Arial" panose="020B0604020202020204" pitchFamily="34" charset="0"/>
              </a:rPr>
              <a:t>gegevens</a:t>
            </a:r>
            <a:r>
              <a:rPr lang="en-US" b="0" i="0" u="none" strike="noStrike" dirty="0">
                <a:solidFill>
                  <a:srgbClr val="000000"/>
                </a:solidFill>
                <a:effectLst/>
                <a:latin typeface="Arial" panose="020B0604020202020204" pitchFamily="34" charset="0"/>
              </a:rPr>
              <a:t> van de </a:t>
            </a:r>
            <a:r>
              <a:rPr lang="en-US" b="0" i="0" u="none" strike="noStrike" dirty="0" err="1">
                <a:solidFill>
                  <a:srgbClr val="000000"/>
                </a:solidFill>
                <a:effectLst/>
                <a:latin typeface="Arial" panose="020B0604020202020204" pitchFamily="34" charset="0"/>
              </a:rPr>
              <a:t>andere</a:t>
            </a:r>
            <a:r>
              <a:rPr lang="en-US" b="0" i="0" u="none" strike="noStrike" dirty="0">
                <a:solidFill>
                  <a:srgbClr val="000000"/>
                </a:solidFill>
                <a:effectLst/>
                <a:latin typeface="Arial" panose="020B0604020202020204" pitchFamily="34" charset="0"/>
              </a:rPr>
              <a:t> direct </a:t>
            </a:r>
            <a:r>
              <a:rPr lang="en-US" b="0" i="0" u="none" strike="noStrike" dirty="0" err="1">
                <a:solidFill>
                  <a:srgbClr val="000000"/>
                </a:solidFill>
                <a:effectLst/>
                <a:latin typeface="Arial" panose="020B0604020202020204" pitchFamily="34" charset="0"/>
              </a:rPr>
              <a:t>gebruiken</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en</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interpreteren</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Dit</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stimuleert</a:t>
            </a:r>
            <a:r>
              <a:rPr lang="en-US" b="0" i="0" u="none" strike="noStrike" dirty="0">
                <a:solidFill>
                  <a:srgbClr val="000000"/>
                </a:solidFill>
                <a:effectLst/>
                <a:latin typeface="Arial" panose="020B0604020202020204" pitchFamily="34" charset="0"/>
              </a:rPr>
              <a:t> de </a:t>
            </a:r>
            <a:r>
              <a:rPr lang="en-US" b="0" i="0" u="none" strike="noStrike" dirty="0" err="1">
                <a:solidFill>
                  <a:srgbClr val="000000"/>
                </a:solidFill>
                <a:effectLst/>
                <a:latin typeface="Arial" panose="020B0604020202020204" pitchFamily="34" charset="0"/>
              </a:rPr>
              <a:t>uitwisseling</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en</a:t>
            </a:r>
            <a:r>
              <a:rPr lang="en-US" b="0" i="0" u="none" strike="noStrike" dirty="0">
                <a:solidFill>
                  <a:srgbClr val="000000"/>
                </a:solidFill>
                <a:effectLst/>
                <a:latin typeface="Arial" panose="020B0604020202020204" pitchFamily="34" charset="0"/>
              </a:rPr>
              <a:t> het </a:t>
            </a:r>
            <a:r>
              <a:rPr lang="en-US" b="0" i="0" u="none" strike="noStrike" dirty="0" err="1">
                <a:solidFill>
                  <a:srgbClr val="000000"/>
                </a:solidFill>
                <a:effectLst/>
                <a:latin typeface="Arial" panose="020B0604020202020204" pitchFamily="34" charset="0"/>
              </a:rPr>
              <a:t>hergebruik</a:t>
            </a:r>
            <a:r>
              <a:rPr lang="en-US" b="0" i="0" u="none" strike="noStrike" dirty="0">
                <a:solidFill>
                  <a:srgbClr val="000000"/>
                </a:solidFill>
                <a:effectLst/>
                <a:latin typeface="Arial" panose="020B0604020202020204" pitchFamily="34" charset="0"/>
              </a:rPr>
              <a:t> van </a:t>
            </a:r>
            <a:r>
              <a:rPr lang="en-US" b="0" i="0" u="none" strike="noStrike" dirty="0" err="1">
                <a:solidFill>
                  <a:srgbClr val="000000"/>
                </a:solidFill>
                <a:effectLst/>
                <a:latin typeface="Arial" panose="020B0604020202020204" pitchFamily="34" charset="0"/>
              </a:rPr>
              <a:t>gegevens</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en</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vermindert</a:t>
            </a:r>
            <a:r>
              <a:rPr lang="en-US" b="0" i="0" u="none" strike="noStrike" dirty="0">
                <a:solidFill>
                  <a:srgbClr val="000000"/>
                </a:solidFill>
                <a:effectLst/>
                <a:latin typeface="Arial" panose="020B0604020202020204" pitchFamily="34" charset="0"/>
              </a:rPr>
              <a:t> de </a:t>
            </a:r>
            <a:r>
              <a:rPr lang="en-US" b="0" i="0" u="none" strike="noStrike" dirty="0" err="1">
                <a:solidFill>
                  <a:srgbClr val="000000"/>
                </a:solidFill>
                <a:effectLst/>
                <a:latin typeface="Arial" panose="020B0604020202020204" pitchFamily="34" charset="0"/>
              </a:rPr>
              <a:t>kost</a:t>
            </a:r>
            <a:r>
              <a:rPr lang="en-US" b="0" i="0" u="none" strike="noStrike" dirty="0">
                <a:solidFill>
                  <a:srgbClr val="000000"/>
                </a:solidFill>
                <a:effectLst/>
                <a:latin typeface="Arial" panose="020B0604020202020204" pitchFamily="34" charset="0"/>
              </a:rPr>
              <a:t> van </a:t>
            </a:r>
            <a:r>
              <a:rPr lang="en-US" b="0" i="0" u="none" strike="noStrike" dirty="0" err="1">
                <a:solidFill>
                  <a:srgbClr val="000000"/>
                </a:solidFill>
                <a:effectLst/>
                <a:latin typeface="Arial" panose="020B0604020202020204" pitchFamily="34" charset="0"/>
              </a:rPr>
              <a:t>uitwisseling</a:t>
            </a:r>
            <a:r>
              <a:rPr lang="en-US" b="0" i="0" u="none" strike="noStrike" dirty="0">
                <a:solidFill>
                  <a:srgbClr val="000000"/>
                </a:solidFill>
                <a:effectLst/>
                <a:latin typeface="Arial" panose="020B0604020202020204" pitchFamily="34" charset="0"/>
              </a:rPr>
              <a:t>. De </a:t>
            </a:r>
            <a:r>
              <a:rPr lang="en-US" b="0" i="0" u="none" strike="noStrike" dirty="0" err="1">
                <a:solidFill>
                  <a:srgbClr val="000000"/>
                </a:solidFill>
                <a:effectLst/>
                <a:latin typeface="Arial" panose="020B0604020202020204" pitchFamily="34" charset="0"/>
              </a:rPr>
              <a:t>semantische</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standaard</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zorgt</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voor</a:t>
            </a:r>
            <a:r>
              <a:rPr lang="en-US" b="0" i="0" u="none" strike="noStrike" dirty="0">
                <a:solidFill>
                  <a:srgbClr val="000000"/>
                </a:solidFill>
                <a:effectLst/>
                <a:latin typeface="Arial" panose="020B0604020202020204" pitchFamily="34" charset="0"/>
              </a:rPr>
              <a:t> machine </a:t>
            </a:r>
            <a:r>
              <a:rPr lang="en-US" b="0" i="0" u="none" strike="noStrike" dirty="0" err="1">
                <a:solidFill>
                  <a:srgbClr val="000000"/>
                </a:solidFill>
                <a:effectLst/>
                <a:latin typeface="Arial" panose="020B0604020202020204" pitchFamily="34" charset="0"/>
              </a:rPr>
              <a:t>leesbare</a:t>
            </a:r>
            <a:r>
              <a:rPr lang="en-US" b="0" i="0" u="none" strike="noStrike" dirty="0">
                <a:solidFill>
                  <a:srgbClr val="000000"/>
                </a:solidFill>
                <a:effectLst/>
                <a:latin typeface="Arial" panose="020B0604020202020204" pitchFamily="34" charset="0"/>
              </a:rPr>
              <a:t> data. Het </a:t>
            </a:r>
            <a:r>
              <a:rPr lang="en-US" b="0" i="0" u="none" strike="noStrike" dirty="0" err="1">
                <a:solidFill>
                  <a:srgbClr val="000000"/>
                </a:solidFill>
                <a:effectLst/>
                <a:latin typeface="Arial" panose="020B0604020202020204" pitchFamily="34" charset="0"/>
              </a:rPr>
              <a:t>brengt</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eveneens</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een</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efficiëntiewinst</a:t>
            </a:r>
            <a:r>
              <a:rPr lang="en-US" b="0" i="0" u="none" strike="noStrike" dirty="0">
                <a:solidFill>
                  <a:srgbClr val="000000"/>
                </a:solidFill>
                <a:effectLst/>
                <a:latin typeface="Arial" panose="020B0604020202020204" pitchFamily="34" charset="0"/>
              </a:rPr>
              <a:t> met </a:t>
            </a:r>
            <a:r>
              <a:rPr lang="en-US" b="0" i="0" u="none" strike="noStrike" dirty="0" err="1">
                <a:solidFill>
                  <a:srgbClr val="000000"/>
                </a:solidFill>
                <a:effectLst/>
                <a:latin typeface="Arial" panose="020B0604020202020204" pitchFamily="34" charset="0"/>
              </a:rPr>
              <a:t>zich</a:t>
            </a:r>
            <a:r>
              <a:rPr lang="en-US" b="0" i="0" u="none" strike="noStrike" dirty="0">
                <a:solidFill>
                  <a:srgbClr val="000000"/>
                </a:solidFill>
                <a:effectLst/>
                <a:latin typeface="Arial" panose="020B0604020202020204" pitchFamily="34" charset="0"/>
              </a:rPr>
              <a:t> mee </a:t>
            </a:r>
            <a:r>
              <a:rPr lang="en-US" b="0" i="0" u="none" strike="noStrike" dirty="0" err="1">
                <a:solidFill>
                  <a:srgbClr val="000000"/>
                </a:solidFill>
                <a:effectLst/>
                <a:latin typeface="Arial" panose="020B0604020202020204" pitchFamily="34" charset="0"/>
              </a:rPr>
              <a:t>als</a:t>
            </a:r>
            <a:r>
              <a:rPr lang="en-US" b="0" i="0" u="none" strike="noStrike" dirty="0">
                <a:solidFill>
                  <a:srgbClr val="000000"/>
                </a:solidFill>
                <a:effectLst/>
                <a:latin typeface="Arial" panose="020B0604020202020204" pitchFamily="34" charset="0"/>
              </a:rPr>
              <a:t> de data in </a:t>
            </a:r>
            <a:r>
              <a:rPr lang="en-US" b="0" i="0" u="none" strike="noStrike" dirty="0" err="1">
                <a:solidFill>
                  <a:srgbClr val="000000"/>
                </a:solidFill>
                <a:effectLst/>
                <a:latin typeface="Arial" panose="020B0604020202020204" pitchFamily="34" charset="0"/>
              </a:rPr>
              <a:t>verschillende</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processen</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gebruikt</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kunnen</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worden</a:t>
            </a:r>
            <a:r>
              <a:rPr lang="en-US" b="0" i="0" u="none" strike="noStrike" dirty="0">
                <a:solidFill>
                  <a:srgbClr val="000000"/>
                </a:solidFill>
                <a:effectLst/>
                <a:latin typeface="Arial" panose="020B0604020202020204" pitchFamily="34" charset="0"/>
              </a:rPr>
              <a:t>.  </a:t>
            </a:r>
            <a:r>
              <a:rPr lang="en-US" b="0" i="0" dirty="0">
                <a:solidFill>
                  <a:srgbClr val="444444"/>
                </a:solidFill>
                <a:effectLst/>
                <a:latin typeface="Arial" panose="020B0604020202020204" pitchFamily="34" charset="0"/>
              </a:rPr>
              <a:t>​</a:t>
            </a:r>
            <a:endParaRPr lang="en-US" b="0" i="0" dirty="0">
              <a:solidFill>
                <a:srgbClr val="444444"/>
              </a:solidFill>
              <a:effectLst/>
              <a:latin typeface="Calibri" panose="020F0502020204030204" pitchFamily="34" charset="0"/>
            </a:endParaRPr>
          </a:p>
          <a:p>
            <a:pPr algn="just" rtl="0" fontAlgn="base"/>
            <a:r>
              <a:rPr lang="en-US" b="0" i="0" u="none" strike="noStrike" dirty="0">
                <a:solidFill>
                  <a:srgbClr val="000000"/>
                </a:solidFill>
                <a:effectLst/>
                <a:latin typeface="Arial" panose="020B0604020202020204" pitchFamily="34" charset="0"/>
              </a:rPr>
              <a:t>Het </a:t>
            </a:r>
            <a:r>
              <a:rPr lang="en-US" b="0" i="0" u="none" strike="noStrike" dirty="0" err="1">
                <a:solidFill>
                  <a:srgbClr val="000000"/>
                </a:solidFill>
                <a:effectLst/>
                <a:latin typeface="Arial" panose="020B0604020202020204" pitchFamily="34" charset="0"/>
              </a:rPr>
              <a:t>openstellen</a:t>
            </a:r>
            <a:r>
              <a:rPr lang="en-US" b="0" i="0" u="none" strike="noStrike" dirty="0">
                <a:solidFill>
                  <a:srgbClr val="000000"/>
                </a:solidFill>
                <a:effectLst/>
                <a:latin typeface="Arial" panose="020B0604020202020204" pitchFamily="34" charset="0"/>
              </a:rPr>
              <a:t> van </a:t>
            </a:r>
            <a:r>
              <a:rPr lang="en-US" b="0" i="0" u="none" strike="noStrike" dirty="0" err="1">
                <a:solidFill>
                  <a:srgbClr val="000000"/>
                </a:solidFill>
                <a:effectLst/>
                <a:latin typeface="Arial" panose="020B0604020202020204" pitchFamily="34" charset="0"/>
              </a:rPr>
              <a:t>semantische</a:t>
            </a:r>
            <a:r>
              <a:rPr lang="en-US" b="0" i="0" u="none" strike="noStrike" dirty="0">
                <a:solidFill>
                  <a:srgbClr val="000000"/>
                </a:solidFill>
                <a:effectLst/>
                <a:latin typeface="Arial" panose="020B0604020202020204" pitchFamily="34" charset="0"/>
              </a:rPr>
              <a:t> data </a:t>
            </a:r>
            <a:r>
              <a:rPr lang="en-US" b="0" i="0" u="none" strike="noStrike" dirty="0" err="1">
                <a:solidFill>
                  <a:srgbClr val="000000"/>
                </a:solidFill>
                <a:effectLst/>
                <a:latin typeface="Arial" panose="020B0604020202020204" pitchFamily="34" charset="0"/>
              </a:rPr>
              <a:t>bevordert</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innovatie</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en</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zal</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relevante</a:t>
            </a:r>
            <a:r>
              <a:rPr lang="en-US" b="0" i="0" u="none" strike="noStrike" dirty="0">
                <a:solidFill>
                  <a:srgbClr val="000000"/>
                </a:solidFill>
                <a:effectLst/>
                <a:latin typeface="Arial" panose="020B0604020202020204" pitchFamily="34" charset="0"/>
              </a:rPr>
              <a:t> stakeholders in </a:t>
            </a:r>
            <a:r>
              <a:rPr lang="en-US" b="0" i="0" u="none" strike="noStrike" dirty="0" err="1">
                <a:solidFill>
                  <a:srgbClr val="000000"/>
                </a:solidFill>
                <a:effectLst/>
                <a:latin typeface="Arial" panose="020B0604020202020204" pitchFamily="34" charset="0"/>
              </a:rPr>
              <a:t>staat</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stellen</a:t>
            </a:r>
            <a:r>
              <a:rPr lang="en-US" b="0" i="0" u="none" strike="noStrike" dirty="0">
                <a:solidFill>
                  <a:srgbClr val="000000"/>
                </a:solidFill>
                <a:effectLst/>
                <a:latin typeface="Arial" panose="020B0604020202020204" pitchFamily="34" charset="0"/>
              </a:rPr>
              <a:t> om </a:t>
            </a:r>
            <a:r>
              <a:rPr lang="en-US" b="0" i="0" u="none" strike="noStrike" dirty="0" err="1">
                <a:solidFill>
                  <a:srgbClr val="000000"/>
                </a:solidFill>
                <a:effectLst/>
                <a:latin typeface="Arial" panose="020B0604020202020204" pitchFamily="34" charset="0"/>
              </a:rPr>
              <a:t>intelligentere</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diensten</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te</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ontwikkelen</a:t>
            </a:r>
            <a:r>
              <a:rPr lang="en-US" b="0" i="0" u="none" strike="noStrike" dirty="0">
                <a:solidFill>
                  <a:srgbClr val="000000"/>
                </a:solidFill>
                <a:effectLst/>
                <a:latin typeface="Arial" panose="020B0604020202020204" pitchFamily="34" charset="0"/>
              </a:rPr>
              <a:t>. Door het </a:t>
            </a:r>
            <a:r>
              <a:rPr lang="en-US" b="0" i="0" u="none" strike="noStrike" dirty="0" err="1">
                <a:solidFill>
                  <a:srgbClr val="000000"/>
                </a:solidFill>
                <a:effectLst/>
                <a:latin typeface="Arial" panose="020B0604020202020204" pitchFamily="34" charset="0"/>
              </a:rPr>
              <a:t>linken</a:t>
            </a:r>
            <a:r>
              <a:rPr lang="en-US" b="0" i="0" u="none" strike="noStrike" dirty="0">
                <a:solidFill>
                  <a:srgbClr val="000000"/>
                </a:solidFill>
                <a:effectLst/>
                <a:latin typeface="Arial" panose="020B0604020202020204" pitchFamily="34" charset="0"/>
              </a:rPr>
              <a:t> van data </a:t>
            </a:r>
            <a:r>
              <a:rPr lang="en-US" b="0" i="0" u="none" strike="noStrike" dirty="0" err="1">
                <a:solidFill>
                  <a:srgbClr val="000000"/>
                </a:solidFill>
                <a:effectLst/>
                <a:latin typeface="Arial" panose="020B0604020202020204" pitchFamily="34" charset="0"/>
              </a:rPr>
              <a:t>beschikken</a:t>
            </a:r>
            <a:r>
              <a:rPr lang="en-US" b="0" i="0" u="none" strike="noStrike" dirty="0">
                <a:solidFill>
                  <a:srgbClr val="000000"/>
                </a:solidFill>
                <a:effectLst/>
                <a:latin typeface="Arial" panose="020B0604020202020204" pitchFamily="34" charset="0"/>
              </a:rPr>
              <a:t> we </a:t>
            </a:r>
            <a:r>
              <a:rPr lang="en-US" b="0" i="0" u="none" strike="noStrike" dirty="0" err="1">
                <a:solidFill>
                  <a:srgbClr val="000000"/>
                </a:solidFill>
                <a:effectLst/>
                <a:latin typeface="Arial" panose="020B0604020202020204" pitchFamily="34" charset="0"/>
              </a:rPr>
              <a:t>ook</a:t>
            </a:r>
            <a:r>
              <a:rPr lang="en-US" b="0" i="0" u="none" strike="noStrike" dirty="0">
                <a:solidFill>
                  <a:srgbClr val="000000"/>
                </a:solidFill>
                <a:effectLst/>
                <a:latin typeface="Arial" panose="020B0604020202020204" pitchFamily="34" charset="0"/>
              </a:rPr>
              <a:t> over </a:t>
            </a:r>
            <a:r>
              <a:rPr lang="en-US" b="0" i="0" u="none" strike="noStrike" dirty="0" err="1">
                <a:solidFill>
                  <a:srgbClr val="000000"/>
                </a:solidFill>
                <a:effectLst/>
                <a:latin typeface="Arial" panose="020B0604020202020204" pitchFamily="34" charset="0"/>
              </a:rPr>
              <a:t>rijkere</a:t>
            </a:r>
            <a:r>
              <a:rPr lang="en-US" b="0" i="0" u="none" strike="noStrike" dirty="0">
                <a:solidFill>
                  <a:srgbClr val="000000"/>
                </a:solidFill>
                <a:effectLst/>
                <a:latin typeface="Arial" panose="020B0604020202020204" pitchFamily="34" charset="0"/>
              </a:rPr>
              <a:t> data. </a:t>
            </a:r>
            <a:r>
              <a:rPr lang="en-US" b="0" i="0" u="none" strike="noStrike" dirty="0" err="1">
                <a:solidFill>
                  <a:srgbClr val="000000"/>
                </a:solidFill>
                <a:effectLst/>
                <a:latin typeface="Arial" panose="020B0604020202020204" pitchFamily="34" charset="0"/>
              </a:rPr>
              <a:t>Uit</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verrijkte</a:t>
            </a:r>
            <a:r>
              <a:rPr lang="en-US" b="0" i="0" u="none" strike="noStrike" dirty="0">
                <a:solidFill>
                  <a:srgbClr val="000000"/>
                </a:solidFill>
                <a:effectLst/>
                <a:latin typeface="Arial" panose="020B0604020202020204" pitchFamily="34" charset="0"/>
              </a:rPr>
              <a:t> data </a:t>
            </a:r>
            <a:r>
              <a:rPr lang="en-US" b="0" i="0" u="none" strike="noStrike" dirty="0" err="1">
                <a:solidFill>
                  <a:srgbClr val="000000"/>
                </a:solidFill>
                <a:effectLst/>
                <a:latin typeface="Arial" panose="020B0604020202020204" pitchFamily="34" charset="0"/>
              </a:rPr>
              <a:t>kan</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ook</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meer</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kennis</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worden</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gehaald</a:t>
            </a:r>
            <a:r>
              <a:rPr lang="en-US" b="0" i="0" u="none" strike="noStrike" dirty="0">
                <a:solidFill>
                  <a:srgbClr val="000000"/>
                </a:solidFill>
                <a:effectLst/>
                <a:latin typeface="Arial" panose="020B0604020202020204" pitchFamily="34" charset="0"/>
              </a:rPr>
              <a:t>.</a:t>
            </a:r>
            <a:r>
              <a:rPr lang="en-US" b="0" i="0" dirty="0">
                <a:solidFill>
                  <a:srgbClr val="444444"/>
                </a:solidFill>
                <a:effectLst/>
                <a:latin typeface="Arial" panose="020B0604020202020204" pitchFamily="34" charset="0"/>
              </a:rPr>
              <a:t>​</a:t>
            </a:r>
            <a:endParaRPr lang="en-US" b="0" i="0" dirty="0">
              <a:solidFill>
                <a:srgbClr val="444444"/>
              </a:solidFill>
              <a:effectLst/>
              <a:latin typeface="Calibri" panose="020F0502020204030204" pitchFamily="34" charset="0"/>
            </a:endParaRPr>
          </a:p>
          <a:p>
            <a:pPr algn="just" rtl="0" fontAlgn="base"/>
            <a:r>
              <a:rPr lang="en-US" b="0" i="0" u="none" strike="noStrike" dirty="0" err="1">
                <a:solidFill>
                  <a:srgbClr val="000000"/>
                </a:solidFill>
                <a:effectLst/>
                <a:latin typeface="Arial" panose="020B0604020202020204" pitchFamily="34" charset="0"/>
              </a:rPr>
              <a:t>Samenwerken</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rond</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standaarden</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en</a:t>
            </a:r>
            <a:r>
              <a:rPr lang="en-US" b="0" i="0" u="none" strike="noStrike" dirty="0">
                <a:solidFill>
                  <a:srgbClr val="000000"/>
                </a:solidFill>
                <a:effectLst/>
                <a:latin typeface="Arial" panose="020B0604020202020204" pitchFamily="34" charset="0"/>
              </a:rPr>
              <a:t> het </a:t>
            </a:r>
            <a:r>
              <a:rPr lang="en-US" b="0" i="0" u="none" strike="noStrike" dirty="0" err="1">
                <a:solidFill>
                  <a:srgbClr val="000000"/>
                </a:solidFill>
                <a:effectLst/>
                <a:latin typeface="Arial" panose="020B0604020202020204" pitchFamily="34" charset="0"/>
              </a:rPr>
              <a:t>delen</a:t>
            </a:r>
            <a:r>
              <a:rPr lang="en-US" b="0" i="0" u="none" strike="noStrike" dirty="0">
                <a:solidFill>
                  <a:srgbClr val="000000"/>
                </a:solidFill>
                <a:effectLst/>
                <a:latin typeface="Arial" panose="020B0604020202020204" pitchFamily="34" charset="0"/>
              </a:rPr>
              <a:t> van data </a:t>
            </a:r>
            <a:r>
              <a:rPr lang="en-US" b="0" i="0" u="none" strike="noStrike" dirty="0" err="1">
                <a:solidFill>
                  <a:srgbClr val="000000"/>
                </a:solidFill>
                <a:effectLst/>
                <a:latin typeface="Arial" panose="020B0604020202020204" pitchFamily="34" charset="0"/>
              </a:rPr>
              <a:t>doorbreekt</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ook</a:t>
            </a:r>
            <a:r>
              <a:rPr lang="en-US" b="0" i="0" u="none" strike="noStrike" dirty="0">
                <a:solidFill>
                  <a:srgbClr val="000000"/>
                </a:solidFill>
                <a:effectLst/>
                <a:latin typeface="Arial" panose="020B0604020202020204" pitchFamily="34" charset="0"/>
              </a:rPr>
              <a:t> monopolies </a:t>
            </a:r>
            <a:r>
              <a:rPr lang="en-US" b="0" i="0" u="none" strike="noStrike" dirty="0" err="1">
                <a:solidFill>
                  <a:srgbClr val="000000"/>
                </a:solidFill>
                <a:effectLst/>
                <a:latin typeface="Arial" panose="020B0604020202020204" pitchFamily="34" charset="0"/>
              </a:rPr>
              <a:t>en</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geeft</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meer</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ontwikkelingskansen</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voor</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bv</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ontwikkelaars</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leveranciers</a:t>
            </a:r>
            <a:r>
              <a:rPr lang="en-US" b="0" i="0" u="none" strike="noStrike" dirty="0">
                <a:solidFill>
                  <a:srgbClr val="000000"/>
                </a:solidFill>
                <a:effectLst/>
                <a:latin typeface="Arial" panose="020B0604020202020204" pitchFamily="34" charset="0"/>
              </a:rPr>
              <a:t>, … </a:t>
            </a:r>
            <a:r>
              <a:rPr lang="en-US" b="0" i="0" u="none" strike="noStrike" dirty="0" err="1">
                <a:solidFill>
                  <a:srgbClr val="000000"/>
                </a:solidFill>
                <a:effectLst/>
                <a:latin typeface="Arial" panose="020B0604020202020204" pitchFamily="34" charset="0"/>
              </a:rPr>
              <a:t>en</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zorgt</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ervoor</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dat</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een</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bredere</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groep</a:t>
            </a:r>
            <a:r>
              <a:rPr lang="en-US" b="0" i="0" u="none" strike="noStrike" dirty="0">
                <a:solidFill>
                  <a:srgbClr val="000000"/>
                </a:solidFill>
                <a:effectLst/>
                <a:latin typeface="Arial" panose="020B0604020202020204" pitchFamily="34" charset="0"/>
              </a:rPr>
              <a:t> van </a:t>
            </a:r>
            <a:r>
              <a:rPr lang="en-US" b="0" i="0" u="none" strike="noStrike" dirty="0" err="1">
                <a:solidFill>
                  <a:srgbClr val="000000"/>
                </a:solidFill>
                <a:effectLst/>
                <a:latin typeface="Arial" panose="020B0604020202020204" pitchFamily="34" charset="0"/>
              </a:rPr>
              <a:t>relevante</a:t>
            </a:r>
            <a:r>
              <a:rPr lang="en-US" b="0" i="0" u="none" strike="noStrike" dirty="0">
                <a:solidFill>
                  <a:srgbClr val="000000"/>
                </a:solidFill>
                <a:effectLst/>
                <a:latin typeface="Arial" panose="020B0604020202020204" pitchFamily="34" charset="0"/>
              </a:rPr>
              <a:t> stakeholders </a:t>
            </a:r>
            <a:r>
              <a:rPr lang="en-US" b="0" i="0" u="none" strike="noStrike" dirty="0" err="1">
                <a:solidFill>
                  <a:srgbClr val="000000"/>
                </a:solidFill>
                <a:effectLst/>
                <a:latin typeface="Arial" panose="020B0604020202020204" pitchFamily="34" charset="0"/>
              </a:rPr>
              <a:t>betrokken</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wordt</a:t>
            </a:r>
            <a:r>
              <a:rPr lang="en-US" b="0" i="0" u="none" strike="noStrike" dirty="0">
                <a:solidFill>
                  <a:srgbClr val="000000"/>
                </a:solidFill>
                <a:effectLst/>
                <a:latin typeface="Arial" panose="020B0604020202020204" pitchFamily="34" charset="0"/>
              </a:rPr>
              <a:t>. </a:t>
            </a:r>
            <a:r>
              <a:rPr lang="en-US" b="0" i="0" dirty="0">
                <a:solidFill>
                  <a:srgbClr val="444444"/>
                </a:solidFill>
                <a:effectLst/>
                <a:latin typeface="Arial" panose="020B0604020202020204" pitchFamily="34" charset="0"/>
              </a:rPr>
              <a:t>​</a:t>
            </a:r>
            <a:endParaRPr lang="en-US" b="0" i="0" dirty="0">
              <a:solidFill>
                <a:srgbClr val="444444"/>
              </a:solidFill>
              <a:effectLst/>
              <a:latin typeface="Calibri" panose="020F0502020204030204" pitchFamily="34" charset="0"/>
            </a:endParaRPr>
          </a:p>
          <a:p>
            <a:pPr algn="just" rtl="0" fontAlgn="base"/>
            <a:r>
              <a:rPr lang="en-US" b="0" i="0" dirty="0">
                <a:solidFill>
                  <a:srgbClr val="444444"/>
                </a:solidFill>
                <a:effectLst/>
                <a:latin typeface="Arial" panose="020B0604020202020204" pitchFamily="34" charset="0"/>
              </a:rPr>
              <a:t>​</a:t>
            </a:r>
            <a:endParaRPr lang="en-US" b="0" i="0" dirty="0">
              <a:solidFill>
                <a:srgbClr val="444444"/>
              </a:solidFill>
              <a:effectLst/>
              <a:latin typeface="Calibri" panose="020F0502020204030204" pitchFamily="34" charset="0"/>
            </a:endParaRPr>
          </a:p>
          <a:p>
            <a:pPr marL="0" lvl="0" indent="0" algn="l" rtl="0">
              <a:lnSpc>
                <a:spcPct val="100000"/>
              </a:lnSpc>
              <a:spcBef>
                <a:spcPts val="0"/>
              </a:spcBef>
              <a:spcAft>
                <a:spcPts val="0"/>
              </a:spcAft>
              <a:buClr>
                <a:schemeClr val="dk1"/>
              </a:buClr>
              <a:buSzPts val="1200"/>
              <a:buNone/>
            </a:pPr>
            <a:endParaRPr dirty="0"/>
          </a:p>
        </p:txBody>
      </p:sp>
      <p:sp>
        <p:nvSpPr>
          <p:cNvPr id="355" name="Google Shape;355;g1a30d34c7e0_0_335:notes"/>
          <p:cNvSpPr txBox="1">
            <a:spLocks noGrp="1"/>
          </p:cNvSpPr>
          <p:nvPr>
            <p:ph type="sldNum" idx="12"/>
          </p:nvPr>
        </p:nvSpPr>
        <p:spPr>
          <a:xfrm>
            <a:off x="5661248" y="8685213"/>
            <a:ext cx="763200" cy="2793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15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a30d34c7e0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2" name="Google Shape;362;g1a30d34c7e0_0_3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algn="l" rtl="0" fontAlgn="base"/>
            <a:r>
              <a:rPr lang="en-US" sz="4000" b="0" i="0" u="none" strike="noStrike" dirty="0">
                <a:solidFill>
                  <a:srgbClr val="000000"/>
                </a:solidFill>
                <a:effectLst/>
                <a:latin typeface="Arial" panose="020B0604020202020204" pitchFamily="34" charset="0"/>
              </a:rPr>
              <a:t>Om </a:t>
            </a:r>
            <a:r>
              <a:rPr lang="en-US" sz="4000" b="0" i="0" u="none" strike="noStrike" dirty="0" err="1">
                <a:solidFill>
                  <a:srgbClr val="000000"/>
                </a:solidFill>
                <a:effectLst/>
                <a:latin typeface="Arial" panose="020B0604020202020204" pitchFamily="34" charset="0"/>
              </a:rPr>
              <a:t>dit</a:t>
            </a:r>
            <a:r>
              <a:rPr lang="en-US" sz="4000" b="0" i="0" u="none" strike="noStrike" dirty="0">
                <a:solidFill>
                  <a:srgbClr val="000000"/>
                </a:solidFill>
                <a:effectLst/>
                <a:latin typeface="Arial" panose="020B0604020202020204" pitchFamily="34" charset="0"/>
              </a:rPr>
              <a:t> op </a:t>
            </a:r>
            <a:r>
              <a:rPr lang="en-US" sz="4000" b="0" i="0" u="none" strike="noStrike" dirty="0" err="1">
                <a:solidFill>
                  <a:srgbClr val="000000"/>
                </a:solidFill>
                <a:effectLst/>
                <a:latin typeface="Arial" panose="020B0604020202020204" pitchFamily="34" charset="0"/>
              </a:rPr>
              <a:t>een</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begrijpelijke</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manier</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uit</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te</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leggen</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heb</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ik</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deze</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afbeelding</a:t>
            </a:r>
            <a:r>
              <a:rPr lang="en-US" sz="4000" b="0" i="0" u="none" strike="noStrike" dirty="0">
                <a:solidFill>
                  <a:srgbClr val="000000"/>
                </a:solidFill>
                <a:effectLst/>
                <a:latin typeface="Arial" panose="020B0604020202020204" pitchFamily="34" charset="0"/>
              </a:rPr>
              <a:t> mee </a:t>
            </a:r>
            <a:r>
              <a:rPr lang="en-US" sz="4000" b="0" i="0" u="none" strike="noStrike" dirty="0" err="1">
                <a:solidFill>
                  <a:srgbClr val="000000"/>
                </a:solidFill>
                <a:effectLst/>
                <a:latin typeface="Arial" panose="020B0604020202020204" pitchFamily="34" charset="0"/>
              </a:rPr>
              <a:t>gebracht</a:t>
            </a:r>
            <a:r>
              <a:rPr lang="en-US" sz="4000" b="0" i="0" u="none" strike="noStrike" dirty="0">
                <a:solidFill>
                  <a:srgbClr val="000000"/>
                </a:solidFill>
                <a:effectLst/>
                <a:latin typeface="Arial" panose="020B0604020202020204" pitchFamily="34" charset="0"/>
              </a:rPr>
              <a:t>.</a:t>
            </a:r>
            <a:r>
              <a:rPr lang="en-US" sz="4000" b="0" i="0" dirty="0">
                <a:solidFill>
                  <a:srgbClr val="444444"/>
                </a:solidFill>
                <a:effectLst/>
                <a:latin typeface="Arial" panose="020B0604020202020204" pitchFamily="34" charset="0"/>
              </a:rPr>
              <a:t>​</a:t>
            </a:r>
            <a:endParaRPr lang="en-US" sz="4000" b="0" i="0" dirty="0">
              <a:solidFill>
                <a:srgbClr val="444444"/>
              </a:solidFill>
              <a:effectLst/>
              <a:latin typeface="Calibri" panose="020F0502020204030204" pitchFamily="34" charset="0"/>
            </a:endParaRPr>
          </a:p>
          <a:p>
            <a:pPr algn="l" rtl="0" fontAlgn="base"/>
            <a:r>
              <a:rPr lang="en-US" sz="4000" b="0" i="0" dirty="0">
                <a:solidFill>
                  <a:srgbClr val="444444"/>
                </a:solidFill>
                <a:effectLst/>
                <a:latin typeface="Arial" panose="020B0604020202020204" pitchFamily="34" charset="0"/>
              </a:rPr>
              <a:t>​</a:t>
            </a:r>
            <a:endParaRPr lang="en-US" sz="4000" b="0" i="0" dirty="0">
              <a:solidFill>
                <a:srgbClr val="444444"/>
              </a:solidFill>
              <a:effectLst/>
              <a:latin typeface="Calibri" panose="020F0502020204030204" pitchFamily="34" charset="0"/>
            </a:endParaRPr>
          </a:p>
          <a:p>
            <a:pPr algn="l" rtl="0" fontAlgn="base"/>
            <a:r>
              <a:rPr lang="en-US" sz="4000" b="0" i="0" u="none" strike="noStrike" dirty="0">
                <a:solidFill>
                  <a:srgbClr val="000000"/>
                </a:solidFill>
                <a:effectLst/>
                <a:latin typeface="Arial" panose="020B0604020202020204" pitchFamily="34" charset="0"/>
              </a:rPr>
              <a:t>Stel je </a:t>
            </a:r>
            <a:r>
              <a:rPr lang="en-US" sz="4000" b="0" i="0" u="none" strike="noStrike" dirty="0" err="1">
                <a:solidFill>
                  <a:srgbClr val="000000"/>
                </a:solidFill>
                <a:effectLst/>
                <a:latin typeface="Arial" panose="020B0604020202020204" pitchFamily="34" charset="0"/>
              </a:rPr>
              <a:t>voor</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dat</a:t>
            </a:r>
            <a:r>
              <a:rPr lang="en-US" sz="4000" b="0" i="0" u="none" strike="noStrike" dirty="0">
                <a:solidFill>
                  <a:srgbClr val="000000"/>
                </a:solidFill>
                <a:effectLst/>
                <a:latin typeface="Arial" panose="020B0604020202020204" pitchFamily="34" charset="0"/>
              </a:rPr>
              <a:t> je </a:t>
            </a:r>
            <a:r>
              <a:rPr lang="en-US" sz="4000" b="0" i="0" u="none" strike="noStrike" dirty="0" err="1">
                <a:solidFill>
                  <a:srgbClr val="000000"/>
                </a:solidFill>
                <a:effectLst/>
                <a:latin typeface="Arial" panose="020B0604020202020204" pitchFamily="34" charset="0"/>
              </a:rPr>
              <a:t>een</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groep</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mensen</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hebt</a:t>
            </a:r>
            <a:r>
              <a:rPr lang="en-US" sz="4000" b="0" i="0" u="none" strike="noStrike" dirty="0">
                <a:solidFill>
                  <a:srgbClr val="000000"/>
                </a:solidFill>
                <a:effectLst/>
                <a:latin typeface="Arial" panose="020B0604020202020204" pitchFamily="34" charset="0"/>
              </a:rPr>
              <a:t> die </a:t>
            </a:r>
            <a:r>
              <a:rPr lang="en-US" sz="4000" b="0" i="0" u="none" strike="noStrike" dirty="0" err="1">
                <a:solidFill>
                  <a:srgbClr val="000000"/>
                </a:solidFill>
                <a:effectLst/>
                <a:latin typeface="Arial" panose="020B0604020202020204" pitchFamily="34" charset="0"/>
              </a:rPr>
              <a:t>nog</a:t>
            </a:r>
            <a:r>
              <a:rPr lang="en-US" sz="4000" b="0" i="0" u="none" strike="noStrike" dirty="0">
                <a:solidFill>
                  <a:srgbClr val="000000"/>
                </a:solidFill>
                <a:effectLst/>
                <a:latin typeface="Arial" panose="020B0604020202020204" pitchFamily="34" charset="0"/>
              </a:rPr>
              <a:t> nooit </a:t>
            </a:r>
            <a:r>
              <a:rPr lang="en-US" sz="4000" b="0" i="0" u="none" strike="noStrike" dirty="0" err="1">
                <a:solidFill>
                  <a:srgbClr val="000000"/>
                </a:solidFill>
                <a:effectLst/>
                <a:latin typeface="Arial" panose="020B0604020202020204" pitchFamily="34" charset="0"/>
              </a:rPr>
              <a:t>een</a:t>
            </a:r>
            <a:r>
              <a:rPr lang="en-US" sz="4000" b="0" i="0" u="none" strike="noStrike" dirty="0">
                <a:solidFill>
                  <a:srgbClr val="000000"/>
                </a:solidFill>
                <a:effectLst/>
                <a:latin typeface="Arial" panose="020B0604020202020204" pitchFamily="34" charset="0"/>
              </a:rPr>
              <a:t> olifant </a:t>
            </a:r>
            <a:r>
              <a:rPr lang="en-US" sz="4000" b="0" i="0" u="none" strike="noStrike" dirty="0" err="1">
                <a:solidFill>
                  <a:srgbClr val="000000"/>
                </a:solidFill>
                <a:effectLst/>
                <a:latin typeface="Arial" panose="020B0604020202020204" pitchFamily="34" charset="0"/>
              </a:rPr>
              <a:t>hebben</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gezien</a:t>
            </a:r>
            <a:r>
              <a:rPr lang="en-US" sz="4000" b="0" i="0" u="none" strike="noStrike" dirty="0">
                <a:solidFill>
                  <a:srgbClr val="000000"/>
                </a:solidFill>
                <a:effectLst/>
                <a:latin typeface="Arial" panose="020B0604020202020204" pitchFamily="34" charset="0"/>
              </a:rPr>
              <a:t>. Om hen </a:t>
            </a:r>
            <a:r>
              <a:rPr lang="en-US" sz="4000" b="0" i="0" u="none" strike="noStrike" dirty="0" err="1">
                <a:solidFill>
                  <a:srgbClr val="000000"/>
                </a:solidFill>
                <a:effectLst/>
                <a:latin typeface="Arial" panose="020B0604020202020204" pitchFamily="34" charset="0"/>
              </a:rPr>
              <a:t>een</a:t>
            </a:r>
            <a:r>
              <a:rPr lang="en-US" sz="4000" b="0" i="0" u="none" strike="noStrike" dirty="0">
                <a:solidFill>
                  <a:srgbClr val="000000"/>
                </a:solidFill>
                <a:effectLst/>
                <a:latin typeface="Arial" panose="020B0604020202020204" pitchFamily="34" charset="0"/>
              </a:rPr>
              <a:t> idee </a:t>
            </a:r>
            <a:r>
              <a:rPr lang="en-US" sz="4000" b="0" i="0" u="none" strike="noStrike" dirty="0" err="1">
                <a:solidFill>
                  <a:srgbClr val="000000"/>
                </a:solidFill>
                <a:effectLst/>
                <a:latin typeface="Arial" panose="020B0604020202020204" pitchFamily="34" charset="0"/>
              </a:rPr>
              <a:t>te</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geven</a:t>
            </a:r>
            <a:r>
              <a:rPr lang="en-US" sz="4000" b="0" i="0" u="none" strike="noStrike" dirty="0">
                <a:solidFill>
                  <a:srgbClr val="000000"/>
                </a:solidFill>
                <a:effectLst/>
                <a:latin typeface="Arial" panose="020B0604020202020204" pitchFamily="34" charset="0"/>
              </a:rPr>
              <a:t> van hoe </a:t>
            </a:r>
            <a:r>
              <a:rPr lang="en-US" sz="4000" b="0" i="0" u="none" strike="noStrike" dirty="0" err="1">
                <a:solidFill>
                  <a:srgbClr val="000000"/>
                </a:solidFill>
                <a:effectLst/>
                <a:latin typeface="Arial" panose="020B0604020202020204" pitchFamily="34" charset="0"/>
              </a:rPr>
              <a:t>een</a:t>
            </a:r>
            <a:r>
              <a:rPr lang="en-US" sz="4000" b="0" i="0" u="none" strike="noStrike" dirty="0">
                <a:solidFill>
                  <a:srgbClr val="000000"/>
                </a:solidFill>
                <a:effectLst/>
                <a:latin typeface="Arial" panose="020B0604020202020204" pitchFamily="34" charset="0"/>
              </a:rPr>
              <a:t> olifant </a:t>
            </a:r>
            <a:r>
              <a:rPr lang="en-US" sz="4000" b="0" i="0" u="none" strike="noStrike" dirty="0" err="1">
                <a:solidFill>
                  <a:srgbClr val="000000"/>
                </a:solidFill>
                <a:effectLst/>
                <a:latin typeface="Arial" panose="020B0604020202020204" pitchFamily="34" charset="0"/>
              </a:rPr>
              <a:t>eruitziet</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besluit</a:t>
            </a:r>
            <a:r>
              <a:rPr lang="en-US" sz="4000" b="0" i="0" u="none" strike="noStrike" dirty="0">
                <a:solidFill>
                  <a:srgbClr val="000000"/>
                </a:solidFill>
                <a:effectLst/>
                <a:latin typeface="Arial" panose="020B0604020202020204" pitchFamily="34" charset="0"/>
              </a:rPr>
              <a:t> je om ze </a:t>
            </a:r>
            <a:r>
              <a:rPr lang="en-US" sz="4000" b="0" i="0" u="none" strike="noStrike" dirty="0" err="1">
                <a:solidFill>
                  <a:srgbClr val="000000"/>
                </a:solidFill>
                <a:effectLst/>
                <a:latin typeface="Arial" panose="020B0604020202020204" pitchFamily="34" charset="0"/>
              </a:rPr>
              <a:t>te</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blinddoeken</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en</a:t>
            </a:r>
            <a:r>
              <a:rPr lang="en-US" sz="4000" b="0" i="0" u="none" strike="noStrike" dirty="0">
                <a:solidFill>
                  <a:srgbClr val="000000"/>
                </a:solidFill>
                <a:effectLst/>
                <a:latin typeface="Arial" panose="020B0604020202020204" pitchFamily="34" charset="0"/>
              </a:rPr>
              <a:t> ze elk </a:t>
            </a:r>
            <a:r>
              <a:rPr lang="en-US" sz="4000" b="0" i="0" u="none" strike="noStrike" dirty="0" err="1">
                <a:solidFill>
                  <a:srgbClr val="000000"/>
                </a:solidFill>
                <a:effectLst/>
                <a:latin typeface="Arial" panose="020B0604020202020204" pitchFamily="34" charset="0"/>
              </a:rPr>
              <a:t>een</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deel</a:t>
            </a:r>
            <a:r>
              <a:rPr lang="en-US" sz="4000" b="0" i="0" u="none" strike="noStrike" dirty="0">
                <a:solidFill>
                  <a:srgbClr val="000000"/>
                </a:solidFill>
                <a:effectLst/>
                <a:latin typeface="Arial" panose="020B0604020202020204" pitchFamily="34" charset="0"/>
              </a:rPr>
              <a:t> van de olifant </a:t>
            </a:r>
            <a:r>
              <a:rPr lang="en-US" sz="4000" b="0" i="0" u="none" strike="noStrike" dirty="0" err="1">
                <a:solidFill>
                  <a:srgbClr val="000000"/>
                </a:solidFill>
                <a:effectLst/>
                <a:latin typeface="Arial" panose="020B0604020202020204" pitchFamily="34" charset="0"/>
              </a:rPr>
              <a:t>te</a:t>
            </a:r>
            <a:r>
              <a:rPr lang="en-US" sz="4000" b="0" i="0" u="none" strike="noStrike" dirty="0">
                <a:solidFill>
                  <a:srgbClr val="000000"/>
                </a:solidFill>
                <a:effectLst/>
                <a:latin typeface="Arial" panose="020B0604020202020204" pitchFamily="34" charset="0"/>
              </a:rPr>
              <a:t> laten </a:t>
            </a:r>
            <a:r>
              <a:rPr lang="en-US" sz="4000" b="0" i="0" u="none" strike="noStrike" dirty="0" err="1">
                <a:solidFill>
                  <a:srgbClr val="000000"/>
                </a:solidFill>
                <a:effectLst/>
                <a:latin typeface="Arial" panose="020B0604020202020204" pitchFamily="34" charset="0"/>
              </a:rPr>
              <a:t>voelen</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Vervolgens</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vraag</a:t>
            </a:r>
            <a:r>
              <a:rPr lang="en-US" sz="4000" b="0" i="0" u="none" strike="noStrike" dirty="0">
                <a:solidFill>
                  <a:srgbClr val="000000"/>
                </a:solidFill>
                <a:effectLst/>
                <a:latin typeface="Arial" panose="020B0604020202020204" pitchFamily="34" charset="0"/>
              </a:rPr>
              <a:t> je hen om </a:t>
            </a:r>
            <a:r>
              <a:rPr lang="en-US" sz="4000" b="0" i="0" u="none" strike="noStrike" dirty="0" err="1">
                <a:solidFill>
                  <a:srgbClr val="000000"/>
                </a:solidFill>
                <a:effectLst/>
                <a:latin typeface="Arial" panose="020B0604020202020204" pitchFamily="34" charset="0"/>
              </a:rPr>
              <a:t>te</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beschrijven</a:t>
            </a:r>
            <a:r>
              <a:rPr lang="en-US" sz="4000" b="0" i="0" u="none" strike="noStrike" dirty="0">
                <a:solidFill>
                  <a:srgbClr val="000000"/>
                </a:solidFill>
                <a:effectLst/>
                <a:latin typeface="Arial" panose="020B0604020202020204" pitchFamily="34" charset="0"/>
              </a:rPr>
              <a:t> wat ze </a:t>
            </a:r>
            <a:r>
              <a:rPr lang="en-US" sz="4000" b="0" i="0" u="none" strike="noStrike" dirty="0" err="1">
                <a:solidFill>
                  <a:srgbClr val="000000"/>
                </a:solidFill>
                <a:effectLst/>
                <a:latin typeface="Arial" panose="020B0604020202020204" pitchFamily="34" charset="0"/>
              </a:rPr>
              <a:t>denken</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dat</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een</a:t>
            </a:r>
            <a:r>
              <a:rPr lang="en-US" sz="4000" b="0" i="0" u="none" strike="noStrike" dirty="0">
                <a:solidFill>
                  <a:srgbClr val="000000"/>
                </a:solidFill>
                <a:effectLst/>
                <a:latin typeface="Arial" panose="020B0604020202020204" pitchFamily="34" charset="0"/>
              </a:rPr>
              <a:t> olifant is, </a:t>
            </a:r>
            <a:r>
              <a:rPr lang="en-US" sz="4000" b="0" i="0" u="none" strike="noStrike" dirty="0" err="1">
                <a:solidFill>
                  <a:srgbClr val="000000"/>
                </a:solidFill>
                <a:effectLst/>
                <a:latin typeface="Arial" panose="020B0604020202020204" pitchFamily="34" charset="0"/>
              </a:rPr>
              <a:t>gebaseerd</a:t>
            </a:r>
            <a:r>
              <a:rPr lang="en-US" sz="4000" b="0" i="0" u="none" strike="noStrike" dirty="0">
                <a:solidFill>
                  <a:srgbClr val="000000"/>
                </a:solidFill>
                <a:effectLst/>
                <a:latin typeface="Arial" panose="020B0604020202020204" pitchFamily="34" charset="0"/>
              </a:rPr>
              <a:t> op </a:t>
            </a:r>
            <a:r>
              <a:rPr lang="en-US" sz="4000" b="0" i="0" u="none" strike="noStrike" dirty="0" err="1">
                <a:solidFill>
                  <a:srgbClr val="000000"/>
                </a:solidFill>
                <a:effectLst/>
                <a:latin typeface="Arial" panose="020B0604020202020204" pitchFamily="34" charset="0"/>
              </a:rPr>
              <a:t>hun</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aanraking</a:t>
            </a:r>
            <a:r>
              <a:rPr lang="en-US" sz="4000" b="0" i="0" u="none" strike="noStrike" dirty="0">
                <a:solidFill>
                  <a:srgbClr val="000000"/>
                </a:solidFill>
                <a:effectLst/>
                <a:latin typeface="Arial" panose="020B0604020202020204" pitchFamily="34" charset="0"/>
              </a:rPr>
              <a:t>.</a:t>
            </a:r>
            <a:r>
              <a:rPr lang="en-US" sz="4000" b="0" i="0" dirty="0">
                <a:solidFill>
                  <a:srgbClr val="444444"/>
                </a:solidFill>
                <a:effectLst/>
                <a:latin typeface="Arial" panose="020B0604020202020204" pitchFamily="34" charset="0"/>
              </a:rPr>
              <a:t>​</a:t>
            </a:r>
            <a:endParaRPr lang="en-US" sz="4000" b="0" i="0" dirty="0">
              <a:solidFill>
                <a:srgbClr val="444444"/>
              </a:solidFill>
              <a:effectLst/>
              <a:latin typeface="Calibri" panose="020F0502020204030204" pitchFamily="34" charset="0"/>
            </a:endParaRPr>
          </a:p>
          <a:p>
            <a:pPr algn="l" rtl="0" fontAlgn="base"/>
            <a:r>
              <a:rPr lang="en-US" sz="4000" b="0" i="0" u="none" strike="noStrike" dirty="0">
                <a:solidFill>
                  <a:srgbClr val="000000"/>
                </a:solidFill>
                <a:effectLst/>
                <a:latin typeface="Arial" panose="020B0604020202020204" pitchFamily="34" charset="0"/>
              </a:rPr>
              <a:t>De </a:t>
            </a:r>
            <a:r>
              <a:rPr lang="en-US" sz="4000" b="0" i="0" u="none" strike="noStrike" dirty="0" err="1">
                <a:solidFill>
                  <a:srgbClr val="000000"/>
                </a:solidFill>
                <a:effectLst/>
                <a:latin typeface="Arial" panose="020B0604020202020204" pitchFamily="34" charset="0"/>
              </a:rPr>
              <a:t>persoon</a:t>
            </a:r>
            <a:r>
              <a:rPr lang="en-US" sz="4000" b="0" i="0" u="none" strike="noStrike" dirty="0">
                <a:solidFill>
                  <a:srgbClr val="000000"/>
                </a:solidFill>
                <a:effectLst/>
                <a:latin typeface="Arial" panose="020B0604020202020204" pitchFamily="34" charset="0"/>
              </a:rPr>
              <a:t> die de </a:t>
            </a:r>
            <a:r>
              <a:rPr lang="en-US" sz="4000" b="0" i="0" u="none" strike="noStrike" dirty="0" err="1">
                <a:solidFill>
                  <a:srgbClr val="000000"/>
                </a:solidFill>
                <a:effectLst/>
                <a:latin typeface="Arial" panose="020B0604020202020204" pitchFamily="34" charset="0"/>
              </a:rPr>
              <a:t>slurf</a:t>
            </a:r>
            <a:r>
              <a:rPr lang="en-US" sz="4000" b="0" i="0" u="none" strike="noStrike" dirty="0">
                <a:solidFill>
                  <a:srgbClr val="000000"/>
                </a:solidFill>
                <a:effectLst/>
                <a:latin typeface="Arial" panose="020B0604020202020204" pitchFamily="34" charset="0"/>
              </a:rPr>
              <a:t> van de olifant </a:t>
            </a:r>
            <a:r>
              <a:rPr lang="en-US" sz="4000" b="0" i="0" u="none" strike="noStrike" dirty="0" err="1">
                <a:solidFill>
                  <a:srgbClr val="000000"/>
                </a:solidFill>
                <a:effectLst/>
                <a:latin typeface="Arial" panose="020B0604020202020204" pitchFamily="34" charset="0"/>
              </a:rPr>
              <a:t>voelt</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zal</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zeggen</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dat</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een</a:t>
            </a:r>
            <a:r>
              <a:rPr lang="en-US" sz="4000" b="0" i="0" u="none" strike="noStrike" dirty="0">
                <a:solidFill>
                  <a:srgbClr val="000000"/>
                </a:solidFill>
                <a:effectLst/>
                <a:latin typeface="Arial" panose="020B0604020202020204" pitchFamily="34" charset="0"/>
              </a:rPr>
              <a:t> olifant lang </a:t>
            </a:r>
            <a:r>
              <a:rPr lang="en-US" sz="4000" b="0" i="0" u="none" strike="noStrike" dirty="0" err="1">
                <a:solidFill>
                  <a:srgbClr val="000000"/>
                </a:solidFill>
                <a:effectLst/>
                <a:latin typeface="Arial" panose="020B0604020202020204" pitchFamily="34" charset="0"/>
              </a:rPr>
              <a:t>en</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flexibel</a:t>
            </a:r>
            <a:r>
              <a:rPr lang="en-US" sz="4000" b="0" i="0" u="none" strike="noStrike" dirty="0">
                <a:solidFill>
                  <a:srgbClr val="000000"/>
                </a:solidFill>
                <a:effectLst/>
                <a:latin typeface="Arial" panose="020B0604020202020204" pitchFamily="34" charset="0"/>
              </a:rPr>
              <a:t> is, </a:t>
            </a:r>
            <a:r>
              <a:rPr lang="en-US" sz="4000" b="0" i="0" u="none" strike="noStrike" dirty="0" err="1">
                <a:solidFill>
                  <a:srgbClr val="000000"/>
                </a:solidFill>
                <a:effectLst/>
                <a:latin typeface="Arial" panose="020B0604020202020204" pitchFamily="34" charset="0"/>
              </a:rPr>
              <a:t>misschien</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zelfs</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vergelijkbaar</a:t>
            </a:r>
            <a:r>
              <a:rPr lang="en-US" sz="4000" b="0" i="0" u="none" strike="noStrike" dirty="0">
                <a:solidFill>
                  <a:srgbClr val="000000"/>
                </a:solidFill>
                <a:effectLst/>
                <a:latin typeface="Arial" panose="020B0604020202020204" pitchFamily="34" charset="0"/>
              </a:rPr>
              <a:t> met </a:t>
            </a:r>
            <a:r>
              <a:rPr lang="en-US" sz="4000" b="0" i="0" u="none" strike="noStrike" dirty="0" err="1">
                <a:solidFill>
                  <a:srgbClr val="000000"/>
                </a:solidFill>
                <a:effectLst/>
                <a:latin typeface="Arial" panose="020B0604020202020204" pitchFamily="34" charset="0"/>
              </a:rPr>
              <a:t>een</a:t>
            </a:r>
            <a:r>
              <a:rPr lang="en-US" sz="4000" b="0" i="0" u="none" strike="noStrike" dirty="0">
                <a:solidFill>
                  <a:srgbClr val="000000"/>
                </a:solidFill>
                <a:effectLst/>
                <a:latin typeface="Arial" panose="020B0604020202020204" pitchFamily="34" charset="0"/>
              </a:rPr>
              <a:t> slang. </a:t>
            </a:r>
            <a:r>
              <a:rPr lang="en-US" sz="4000" b="0" i="0" u="none" strike="noStrike" dirty="0" err="1">
                <a:solidFill>
                  <a:srgbClr val="000000"/>
                </a:solidFill>
                <a:effectLst/>
                <a:latin typeface="Arial" panose="020B0604020202020204" pitchFamily="34" charset="0"/>
              </a:rPr>
              <a:t>Degene</a:t>
            </a:r>
            <a:r>
              <a:rPr lang="en-US" sz="4000" b="0" i="0" u="none" strike="noStrike" dirty="0">
                <a:solidFill>
                  <a:srgbClr val="000000"/>
                </a:solidFill>
                <a:effectLst/>
                <a:latin typeface="Arial" panose="020B0604020202020204" pitchFamily="34" charset="0"/>
              </a:rPr>
              <a:t> die de </a:t>
            </a:r>
            <a:r>
              <a:rPr lang="en-US" sz="4000" b="0" i="0" u="none" strike="noStrike" dirty="0" err="1">
                <a:solidFill>
                  <a:srgbClr val="000000"/>
                </a:solidFill>
                <a:effectLst/>
                <a:latin typeface="Arial" panose="020B0604020202020204" pitchFamily="34" charset="0"/>
              </a:rPr>
              <a:t>poten</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voelt</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zal</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zeggen</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dat</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een</a:t>
            </a:r>
            <a:r>
              <a:rPr lang="en-US" sz="4000" b="0" i="0" u="none" strike="noStrike" dirty="0">
                <a:solidFill>
                  <a:srgbClr val="000000"/>
                </a:solidFill>
                <a:effectLst/>
                <a:latin typeface="Arial" panose="020B0604020202020204" pitchFamily="34" charset="0"/>
              </a:rPr>
              <a:t> olifant </a:t>
            </a:r>
            <a:r>
              <a:rPr lang="en-US" sz="4000" b="0" i="0" u="none" strike="noStrike" dirty="0" err="1">
                <a:solidFill>
                  <a:srgbClr val="000000"/>
                </a:solidFill>
                <a:effectLst/>
                <a:latin typeface="Arial" panose="020B0604020202020204" pitchFamily="34" charset="0"/>
              </a:rPr>
              <a:t>stevig</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en</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krachtig</a:t>
            </a:r>
            <a:r>
              <a:rPr lang="en-US" sz="4000" b="0" i="0" u="none" strike="noStrike" dirty="0">
                <a:solidFill>
                  <a:srgbClr val="000000"/>
                </a:solidFill>
                <a:effectLst/>
                <a:latin typeface="Arial" panose="020B0604020202020204" pitchFamily="34" charset="0"/>
              </a:rPr>
              <a:t> is, </a:t>
            </a:r>
            <a:r>
              <a:rPr lang="en-US" sz="4000" b="0" i="0" u="none" strike="noStrike" dirty="0" err="1">
                <a:solidFill>
                  <a:srgbClr val="000000"/>
                </a:solidFill>
                <a:effectLst/>
                <a:latin typeface="Arial" panose="020B0604020202020204" pitchFamily="34" charset="0"/>
              </a:rPr>
              <a:t>zoals</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een</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boomstam</a:t>
            </a:r>
            <a:r>
              <a:rPr lang="en-US" sz="4000" b="0" i="0" u="none" strike="noStrike" dirty="0">
                <a:solidFill>
                  <a:srgbClr val="000000"/>
                </a:solidFill>
                <a:effectLst/>
                <a:latin typeface="Arial" panose="020B0604020202020204" pitchFamily="34" charset="0"/>
              </a:rPr>
              <a:t>. En </a:t>
            </a:r>
            <a:r>
              <a:rPr lang="en-US" sz="4000" b="0" i="0" u="none" strike="noStrike" dirty="0" err="1">
                <a:solidFill>
                  <a:srgbClr val="000000"/>
                </a:solidFill>
                <a:effectLst/>
                <a:latin typeface="Arial" panose="020B0604020202020204" pitchFamily="34" charset="0"/>
              </a:rPr>
              <a:t>degene</a:t>
            </a:r>
            <a:r>
              <a:rPr lang="en-US" sz="4000" b="0" i="0" u="none" strike="noStrike" dirty="0">
                <a:solidFill>
                  <a:srgbClr val="000000"/>
                </a:solidFill>
                <a:effectLst/>
                <a:latin typeface="Arial" panose="020B0604020202020204" pitchFamily="34" charset="0"/>
              </a:rPr>
              <a:t> die de </a:t>
            </a:r>
            <a:r>
              <a:rPr lang="en-US" sz="4000" b="0" i="0" u="none" strike="noStrike" dirty="0" err="1">
                <a:solidFill>
                  <a:srgbClr val="000000"/>
                </a:solidFill>
                <a:effectLst/>
                <a:latin typeface="Arial" panose="020B0604020202020204" pitchFamily="34" charset="0"/>
              </a:rPr>
              <a:t>oren</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voelt</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zal</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zeggen</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dat</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een</a:t>
            </a:r>
            <a:r>
              <a:rPr lang="en-US" sz="4000" b="0" i="0" u="none" strike="noStrike" dirty="0">
                <a:solidFill>
                  <a:srgbClr val="000000"/>
                </a:solidFill>
                <a:effectLst/>
                <a:latin typeface="Arial" panose="020B0604020202020204" pitchFamily="34" charset="0"/>
              </a:rPr>
              <a:t> olifant </a:t>
            </a:r>
            <a:r>
              <a:rPr lang="en-US" sz="4000" b="0" i="0" u="none" strike="noStrike" dirty="0" err="1">
                <a:solidFill>
                  <a:srgbClr val="000000"/>
                </a:solidFill>
                <a:effectLst/>
                <a:latin typeface="Arial" panose="020B0604020202020204" pitchFamily="34" charset="0"/>
              </a:rPr>
              <a:t>groot</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en</a:t>
            </a:r>
            <a:r>
              <a:rPr lang="en-US" sz="4000" b="0" i="0" u="none" strike="noStrike" dirty="0">
                <a:solidFill>
                  <a:srgbClr val="000000"/>
                </a:solidFill>
                <a:effectLst/>
                <a:latin typeface="Arial" panose="020B0604020202020204" pitchFamily="34" charset="0"/>
              </a:rPr>
              <a:t> dun is, </a:t>
            </a:r>
            <a:r>
              <a:rPr lang="en-US" sz="4000" b="0" i="0" u="none" strike="noStrike" dirty="0" err="1">
                <a:solidFill>
                  <a:srgbClr val="000000"/>
                </a:solidFill>
                <a:effectLst/>
                <a:latin typeface="Arial" panose="020B0604020202020204" pitchFamily="34" charset="0"/>
              </a:rPr>
              <a:t>vergelijkbaar</a:t>
            </a:r>
            <a:r>
              <a:rPr lang="en-US" sz="4000" b="0" i="0" u="none" strike="noStrike" dirty="0">
                <a:solidFill>
                  <a:srgbClr val="000000"/>
                </a:solidFill>
                <a:effectLst/>
                <a:latin typeface="Arial" panose="020B0604020202020204" pitchFamily="34" charset="0"/>
              </a:rPr>
              <a:t> met </a:t>
            </a:r>
            <a:r>
              <a:rPr lang="en-US" sz="4000" b="0" i="0" u="none" strike="noStrike" dirty="0" err="1">
                <a:solidFill>
                  <a:srgbClr val="000000"/>
                </a:solidFill>
                <a:effectLst/>
                <a:latin typeface="Arial" panose="020B0604020202020204" pitchFamily="34" charset="0"/>
              </a:rPr>
              <a:t>een</a:t>
            </a:r>
            <a:r>
              <a:rPr lang="en-US" sz="4000" b="0" i="0" u="none" strike="noStrike" dirty="0">
                <a:solidFill>
                  <a:srgbClr val="000000"/>
                </a:solidFill>
                <a:effectLst/>
                <a:latin typeface="Arial" panose="020B0604020202020204" pitchFamily="34" charset="0"/>
              </a:rPr>
              <a:t> </a:t>
            </a:r>
            <a:r>
              <a:rPr lang="en-US" sz="4000" b="0" i="0" u="none" strike="noStrike" dirty="0" err="1">
                <a:solidFill>
                  <a:srgbClr val="000000"/>
                </a:solidFill>
                <a:effectLst/>
                <a:latin typeface="Arial" panose="020B0604020202020204" pitchFamily="34" charset="0"/>
              </a:rPr>
              <a:t>waaier</a:t>
            </a:r>
            <a:r>
              <a:rPr lang="en-US" sz="4000" b="0" i="0" u="none" strike="noStrike" dirty="0">
                <a:solidFill>
                  <a:srgbClr val="000000"/>
                </a:solidFill>
                <a:effectLst/>
                <a:latin typeface="Arial" panose="020B0604020202020204" pitchFamily="34" charset="0"/>
              </a:rPr>
              <a:t>.</a:t>
            </a:r>
            <a:r>
              <a:rPr lang="en-US" sz="4000" b="0" i="0" dirty="0">
                <a:solidFill>
                  <a:srgbClr val="444444"/>
                </a:solidFill>
                <a:effectLst/>
                <a:latin typeface="Arial" panose="020B0604020202020204" pitchFamily="34" charset="0"/>
              </a:rPr>
              <a:t>​</a:t>
            </a:r>
            <a:endParaRPr lang="en-US" sz="4000" b="0" i="0" dirty="0">
              <a:solidFill>
                <a:srgbClr val="444444"/>
              </a:solidFill>
              <a:effectLst/>
              <a:latin typeface="Calibri" panose="020F0502020204030204" pitchFamily="34" charset="0"/>
            </a:endParaRPr>
          </a:p>
          <a:p>
            <a:pPr algn="l" rtl="0" fontAlgn="base"/>
            <a:r>
              <a:rPr lang="en-US" sz="4000" b="1" i="0" u="none" strike="noStrike" dirty="0">
                <a:solidFill>
                  <a:srgbClr val="000000"/>
                </a:solidFill>
                <a:effectLst/>
                <a:latin typeface="Arial" panose="020B0604020202020204" pitchFamily="34" charset="0"/>
              </a:rPr>
              <a:t>Nu, </a:t>
            </a:r>
            <a:r>
              <a:rPr lang="en-US" sz="4000" b="1" i="0" u="none" strike="noStrike" dirty="0" err="1">
                <a:solidFill>
                  <a:srgbClr val="000000"/>
                </a:solidFill>
                <a:effectLst/>
                <a:latin typeface="Arial" panose="020B0604020202020204" pitchFamily="34" charset="0"/>
              </a:rPr>
              <a:t>als</a:t>
            </a:r>
            <a:r>
              <a:rPr lang="en-US" sz="4000" b="1" i="0" u="none" strike="noStrike" dirty="0">
                <a:solidFill>
                  <a:srgbClr val="000000"/>
                </a:solidFill>
                <a:effectLst/>
                <a:latin typeface="Arial" panose="020B0604020202020204" pitchFamily="34" charset="0"/>
              </a:rPr>
              <a:t> je </a:t>
            </a:r>
            <a:r>
              <a:rPr lang="en-US" sz="4000" b="1" i="0" u="none" strike="noStrike" dirty="0" err="1">
                <a:solidFill>
                  <a:srgbClr val="000000"/>
                </a:solidFill>
                <a:effectLst/>
                <a:latin typeface="Arial" panose="020B0604020202020204" pitchFamily="34" charset="0"/>
              </a:rPr>
              <a:t>deze</a:t>
            </a:r>
            <a:r>
              <a:rPr lang="en-US" sz="4000" b="1" i="0" u="none" strike="noStrike" dirty="0">
                <a:solidFill>
                  <a:srgbClr val="000000"/>
                </a:solidFill>
                <a:effectLst/>
                <a:latin typeface="Arial" panose="020B0604020202020204" pitchFamily="34" charset="0"/>
              </a:rPr>
              <a:t> </a:t>
            </a:r>
            <a:r>
              <a:rPr lang="en-US" sz="4000" b="1" i="0" u="none" strike="noStrike" dirty="0" err="1">
                <a:solidFill>
                  <a:srgbClr val="000000"/>
                </a:solidFill>
                <a:effectLst/>
                <a:latin typeface="Arial" panose="020B0604020202020204" pitchFamily="34" charset="0"/>
              </a:rPr>
              <a:t>mensen</a:t>
            </a:r>
            <a:r>
              <a:rPr lang="en-US" sz="4000" b="1" i="0" u="none" strike="noStrike" dirty="0">
                <a:solidFill>
                  <a:srgbClr val="000000"/>
                </a:solidFill>
                <a:effectLst/>
                <a:latin typeface="Arial" panose="020B0604020202020204" pitchFamily="34" charset="0"/>
              </a:rPr>
              <a:t> </a:t>
            </a:r>
            <a:r>
              <a:rPr lang="en-US" sz="4000" b="1" i="0" u="none" strike="noStrike" dirty="0" err="1">
                <a:solidFill>
                  <a:srgbClr val="000000"/>
                </a:solidFill>
                <a:effectLst/>
                <a:latin typeface="Arial" panose="020B0604020202020204" pitchFamily="34" charset="0"/>
              </a:rPr>
              <a:t>zou</a:t>
            </a:r>
            <a:r>
              <a:rPr lang="en-US" sz="4000" b="1" i="0" u="none" strike="noStrike" dirty="0">
                <a:solidFill>
                  <a:srgbClr val="000000"/>
                </a:solidFill>
                <a:effectLst/>
                <a:latin typeface="Arial" panose="020B0604020202020204" pitchFamily="34" charset="0"/>
              </a:rPr>
              <a:t> </a:t>
            </a:r>
            <a:r>
              <a:rPr lang="en-US" sz="4000" b="1" i="0" u="none" strike="noStrike" dirty="0" err="1">
                <a:solidFill>
                  <a:srgbClr val="000000"/>
                </a:solidFill>
                <a:effectLst/>
                <a:latin typeface="Arial" panose="020B0604020202020204" pitchFamily="34" charset="0"/>
              </a:rPr>
              <a:t>vragen</a:t>
            </a:r>
            <a:r>
              <a:rPr lang="en-US" sz="4000" b="1" i="0" u="none" strike="noStrike" dirty="0">
                <a:solidFill>
                  <a:srgbClr val="000000"/>
                </a:solidFill>
                <a:effectLst/>
                <a:latin typeface="Arial" panose="020B0604020202020204" pitchFamily="34" charset="0"/>
              </a:rPr>
              <a:t> om </a:t>
            </a:r>
            <a:r>
              <a:rPr lang="en-US" sz="4000" b="1" i="0" u="none" strike="noStrike" dirty="0" err="1">
                <a:solidFill>
                  <a:srgbClr val="000000"/>
                </a:solidFill>
                <a:effectLst/>
                <a:latin typeface="Arial" panose="020B0604020202020204" pitchFamily="34" charset="0"/>
              </a:rPr>
              <a:t>samen</a:t>
            </a:r>
            <a:r>
              <a:rPr lang="en-US" sz="4000" b="1" i="0" u="none" strike="noStrike" dirty="0">
                <a:solidFill>
                  <a:srgbClr val="000000"/>
                </a:solidFill>
                <a:effectLst/>
                <a:latin typeface="Arial" panose="020B0604020202020204" pitchFamily="34" charset="0"/>
              </a:rPr>
              <a:t> </a:t>
            </a:r>
            <a:r>
              <a:rPr lang="en-US" sz="4000" b="1" i="0" u="none" strike="noStrike" dirty="0" err="1">
                <a:solidFill>
                  <a:srgbClr val="000000"/>
                </a:solidFill>
                <a:effectLst/>
                <a:latin typeface="Arial" panose="020B0604020202020204" pitchFamily="34" charset="0"/>
              </a:rPr>
              <a:t>te</a:t>
            </a:r>
            <a:r>
              <a:rPr lang="en-US" sz="4000" b="1" i="0" u="none" strike="noStrike" dirty="0">
                <a:solidFill>
                  <a:srgbClr val="000000"/>
                </a:solidFill>
                <a:effectLst/>
                <a:latin typeface="Arial" panose="020B0604020202020204" pitchFamily="34" charset="0"/>
              </a:rPr>
              <a:t> </a:t>
            </a:r>
            <a:r>
              <a:rPr lang="en-US" sz="4000" b="1" i="0" u="none" strike="noStrike" dirty="0" err="1">
                <a:solidFill>
                  <a:srgbClr val="000000"/>
                </a:solidFill>
                <a:effectLst/>
                <a:latin typeface="Arial" panose="020B0604020202020204" pitchFamily="34" charset="0"/>
              </a:rPr>
              <a:t>werken</a:t>
            </a:r>
            <a:r>
              <a:rPr lang="en-US" sz="4000" b="1" i="0" u="none" strike="noStrike" dirty="0">
                <a:solidFill>
                  <a:srgbClr val="000000"/>
                </a:solidFill>
                <a:effectLst/>
                <a:latin typeface="Arial" panose="020B0604020202020204" pitchFamily="34" charset="0"/>
              </a:rPr>
              <a:t> </a:t>
            </a:r>
            <a:r>
              <a:rPr lang="en-US" sz="4000" b="1" i="0" u="none" strike="noStrike" dirty="0" err="1">
                <a:solidFill>
                  <a:srgbClr val="000000"/>
                </a:solidFill>
                <a:effectLst/>
                <a:latin typeface="Arial" panose="020B0604020202020204" pitchFamily="34" charset="0"/>
              </a:rPr>
              <a:t>en</a:t>
            </a:r>
            <a:r>
              <a:rPr lang="en-US" sz="4000" b="1" i="0" u="none" strike="noStrike" dirty="0">
                <a:solidFill>
                  <a:srgbClr val="000000"/>
                </a:solidFill>
                <a:effectLst/>
                <a:latin typeface="Arial" panose="020B0604020202020204" pitchFamily="34" charset="0"/>
              </a:rPr>
              <a:t> </a:t>
            </a:r>
            <a:r>
              <a:rPr lang="en-US" sz="4000" b="1" i="0" u="none" strike="noStrike" dirty="0" err="1">
                <a:solidFill>
                  <a:srgbClr val="000000"/>
                </a:solidFill>
                <a:effectLst/>
                <a:latin typeface="Arial" panose="020B0604020202020204" pitchFamily="34" charset="0"/>
              </a:rPr>
              <a:t>een</a:t>
            </a:r>
            <a:r>
              <a:rPr lang="en-US" sz="4000" b="1" i="0" u="none" strike="noStrike" dirty="0">
                <a:solidFill>
                  <a:srgbClr val="000000"/>
                </a:solidFill>
                <a:effectLst/>
                <a:latin typeface="Arial" panose="020B0604020202020204" pitchFamily="34" charset="0"/>
              </a:rPr>
              <a:t> </a:t>
            </a:r>
            <a:r>
              <a:rPr lang="en-US" sz="4000" b="1" i="0" u="none" strike="noStrike" dirty="0" err="1">
                <a:solidFill>
                  <a:srgbClr val="000000"/>
                </a:solidFill>
                <a:effectLst/>
                <a:latin typeface="Arial" panose="020B0604020202020204" pitchFamily="34" charset="0"/>
              </a:rPr>
              <a:t>volledig</a:t>
            </a:r>
            <a:r>
              <a:rPr lang="en-US" sz="4000" b="1" i="0" u="none" strike="noStrike" dirty="0">
                <a:solidFill>
                  <a:srgbClr val="000000"/>
                </a:solidFill>
                <a:effectLst/>
                <a:latin typeface="Arial" panose="020B0604020202020204" pitchFamily="34" charset="0"/>
              </a:rPr>
              <a:t> </a:t>
            </a:r>
            <a:r>
              <a:rPr lang="en-US" sz="4000" b="1" i="0" u="none" strike="noStrike" dirty="0" err="1">
                <a:solidFill>
                  <a:srgbClr val="000000"/>
                </a:solidFill>
                <a:effectLst/>
                <a:latin typeface="Arial" panose="020B0604020202020204" pitchFamily="34" charset="0"/>
              </a:rPr>
              <a:t>beeld</a:t>
            </a:r>
            <a:r>
              <a:rPr lang="en-US" sz="4000" b="1" i="0" u="none" strike="noStrike" dirty="0">
                <a:solidFill>
                  <a:srgbClr val="000000"/>
                </a:solidFill>
                <a:effectLst/>
                <a:latin typeface="Arial" panose="020B0604020202020204" pitchFamily="34" charset="0"/>
              </a:rPr>
              <a:t> van </a:t>
            </a:r>
            <a:r>
              <a:rPr lang="en-US" sz="4000" b="1" i="0" u="none" strike="noStrike" dirty="0" err="1">
                <a:solidFill>
                  <a:srgbClr val="000000"/>
                </a:solidFill>
                <a:effectLst/>
                <a:latin typeface="Arial" panose="020B0604020202020204" pitchFamily="34" charset="0"/>
              </a:rPr>
              <a:t>een</a:t>
            </a:r>
            <a:r>
              <a:rPr lang="en-US" sz="4000" b="1" i="0" u="none" strike="noStrike" dirty="0">
                <a:solidFill>
                  <a:srgbClr val="000000"/>
                </a:solidFill>
                <a:effectLst/>
                <a:latin typeface="Arial" panose="020B0604020202020204" pitchFamily="34" charset="0"/>
              </a:rPr>
              <a:t> olifant </a:t>
            </a:r>
            <a:r>
              <a:rPr lang="en-US" sz="4000" b="1" i="0" u="none" strike="noStrike" dirty="0" err="1">
                <a:solidFill>
                  <a:srgbClr val="000000"/>
                </a:solidFill>
                <a:effectLst/>
                <a:latin typeface="Arial" panose="020B0604020202020204" pitchFamily="34" charset="0"/>
              </a:rPr>
              <a:t>te</a:t>
            </a:r>
            <a:r>
              <a:rPr lang="en-US" sz="4000" b="1" i="0" u="none" strike="noStrike" dirty="0">
                <a:solidFill>
                  <a:srgbClr val="000000"/>
                </a:solidFill>
                <a:effectLst/>
                <a:latin typeface="Arial" panose="020B0604020202020204" pitchFamily="34" charset="0"/>
              </a:rPr>
              <a:t> </a:t>
            </a:r>
            <a:r>
              <a:rPr lang="en-US" sz="4000" b="1" i="0" u="none" strike="noStrike" dirty="0" err="1">
                <a:solidFill>
                  <a:srgbClr val="000000"/>
                </a:solidFill>
                <a:effectLst/>
                <a:latin typeface="Arial" panose="020B0604020202020204" pitchFamily="34" charset="0"/>
              </a:rPr>
              <a:t>creëren</a:t>
            </a:r>
            <a:r>
              <a:rPr lang="en-US" sz="4000" b="1" i="0" u="none" strike="noStrike" dirty="0">
                <a:solidFill>
                  <a:srgbClr val="000000"/>
                </a:solidFill>
                <a:effectLst/>
                <a:latin typeface="Arial" panose="020B0604020202020204" pitchFamily="34" charset="0"/>
              </a:rPr>
              <a:t>, </a:t>
            </a:r>
            <a:r>
              <a:rPr lang="en-US" sz="4000" b="1" i="0" u="none" strike="noStrike" dirty="0" err="1">
                <a:solidFill>
                  <a:srgbClr val="000000"/>
                </a:solidFill>
                <a:effectLst/>
                <a:latin typeface="Arial" panose="020B0604020202020204" pitchFamily="34" charset="0"/>
              </a:rPr>
              <a:t>zouden</a:t>
            </a:r>
            <a:r>
              <a:rPr lang="en-US" sz="4000" b="1" i="0" u="none" strike="noStrike" dirty="0">
                <a:solidFill>
                  <a:srgbClr val="000000"/>
                </a:solidFill>
                <a:effectLst/>
                <a:latin typeface="Arial" panose="020B0604020202020204" pitchFamily="34" charset="0"/>
              </a:rPr>
              <a:t> ze </a:t>
            </a:r>
            <a:r>
              <a:rPr lang="en-US" sz="4000" b="1" i="0" u="none" strike="noStrike" dirty="0" err="1">
                <a:solidFill>
                  <a:srgbClr val="000000"/>
                </a:solidFill>
                <a:effectLst/>
                <a:latin typeface="Arial" panose="020B0604020202020204" pitchFamily="34" charset="0"/>
              </a:rPr>
              <a:t>waarschijnlijk</a:t>
            </a:r>
            <a:r>
              <a:rPr lang="en-US" sz="4000" b="1" i="0" u="none" strike="noStrike" dirty="0">
                <a:solidFill>
                  <a:srgbClr val="000000"/>
                </a:solidFill>
                <a:effectLst/>
                <a:latin typeface="Arial" panose="020B0604020202020204" pitchFamily="34" charset="0"/>
              </a:rPr>
              <a:t> </a:t>
            </a:r>
            <a:r>
              <a:rPr lang="en-US" sz="4000" b="1" i="0" u="none" strike="noStrike" dirty="0" err="1">
                <a:solidFill>
                  <a:srgbClr val="000000"/>
                </a:solidFill>
                <a:effectLst/>
                <a:latin typeface="Arial" panose="020B0604020202020204" pitchFamily="34" charset="0"/>
              </a:rPr>
              <a:t>moeite</a:t>
            </a:r>
            <a:r>
              <a:rPr lang="en-US" sz="4000" b="1" i="0" u="none" strike="noStrike" dirty="0">
                <a:solidFill>
                  <a:srgbClr val="000000"/>
                </a:solidFill>
                <a:effectLst/>
                <a:latin typeface="Arial" panose="020B0604020202020204" pitchFamily="34" charset="0"/>
              </a:rPr>
              <a:t> </a:t>
            </a:r>
            <a:r>
              <a:rPr lang="en-US" sz="4000" b="1" i="0" u="none" strike="noStrike" dirty="0" err="1">
                <a:solidFill>
                  <a:srgbClr val="000000"/>
                </a:solidFill>
                <a:effectLst/>
                <a:latin typeface="Arial" panose="020B0604020202020204" pitchFamily="34" charset="0"/>
              </a:rPr>
              <a:t>hebben</a:t>
            </a:r>
            <a:r>
              <a:rPr lang="en-US" sz="4000" b="1" i="0" u="none" strike="noStrike" dirty="0">
                <a:solidFill>
                  <a:srgbClr val="000000"/>
                </a:solidFill>
                <a:effectLst/>
                <a:latin typeface="Arial" panose="020B0604020202020204" pitchFamily="34" charset="0"/>
              </a:rPr>
              <a:t>. Ze </a:t>
            </a:r>
            <a:r>
              <a:rPr lang="en-US" sz="4000" b="1" i="0" u="none" strike="noStrike" dirty="0" err="1">
                <a:solidFill>
                  <a:srgbClr val="000000"/>
                </a:solidFill>
                <a:effectLst/>
                <a:latin typeface="Arial" panose="020B0604020202020204" pitchFamily="34" charset="0"/>
              </a:rPr>
              <a:t>hebben</a:t>
            </a:r>
            <a:r>
              <a:rPr lang="en-US" sz="4000" b="1" i="0" u="none" strike="noStrike" dirty="0">
                <a:solidFill>
                  <a:srgbClr val="000000"/>
                </a:solidFill>
                <a:effectLst/>
                <a:latin typeface="Arial" panose="020B0604020202020204" pitchFamily="34" charset="0"/>
              </a:rPr>
              <a:t> elk </a:t>
            </a:r>
            <a:r>
              <a:rPr lang="en-US" sz="4000" b="1" i="0" u="none" strike="noStrike" dirty="0" err="1">
                <a:solidFill>
                  <a:srgbClr val="000000"/>
                </a:solidFill>
                <a:effectLst/>
                <a:latin typeface="Arial" panose="020B0604020202020204" pitchFamily="34" charset="0"/>
              </a:rPr>
              <a:t>een</a:t>
            </a:r>
            <a:r>
              <a:rPr lang="en-US" sz="4000" b="1" i="0" u="none" strike="noStrike" dirty="0">
                <a:solidFill>
                  <a:srgbClr val="000000"/>
                </a:solidFill>
                <a:effectLst/>
                <a:latin typeface="Arial" panose="020B0604020202020204" pitchFamily="34" charset="0"/>
              </a:rPr>
              <a:t> </a:t>
            </a:r>
            <a:r>
              <a:rPr lang="en-US" sz="4000" b="1" i="0" u="none" strike="noStrike" dirty="0" err="1">
                <a:solidFill>
                  <a:srgbClr val="000000"/>
                </a:solidFill>
                <a:effectLst/>
                <a:latin typeface="Arial" panose="020B0604020202020204" pitchFamily="34" charset="0"/>
              </a:rPr>
              <a:t>deel</a:t>
            </a:r>
            <a:r>
              <a:rPr lang="en-US" sz="4000" b="1" i="0" u="none" strike="noStrike" dirty="0">
                <a:solidFill>
                  <a:srgbClr val="000000"/>
                </a:solidFill>
                <a:effectLst/>
                <a:latin typeface="Arial" panose="020B0604020202020204" pitchFamily="34" charset="0"/>
              </a:rPr>
              <a:t> van de </a:t>
            </a:r>
            <a:r>
              <a:rPr lang="en-US" sz="4000" b="1" i="0" u="none" strike="noStrike" dirty="0" err="1">
                <a:solidFill>
                  <a:srgbClr val="000000"/>
                </a:solidFill>
                <a:effectLst/>
                <a:latin typeface="Arial" panose="020B0604020202020204" pitchFamily="34" charset="0"/>
              </a:rPr>
              <a:t>puzzel</a:t>
            </a:r>
            <a:r>
              <a:rPr lang="en-US" sz="4000" b="1" i="0" u="none" strike="noStrike" dirty="0">
                <a:solidFill>
                  <a:srgbClr val="000000"/>
                </a:solidFill>
                <a:effectLst/>
                <a:latin typeface="Arial" panose="020B0604020202020204" pitchFamily="34" charset="0"/>
              </a:rPr>
              <a:t>, maar ze </a:t>
            </a:r>
            <a:r>
              <a:rPr lang="en-US" sz="4000" b="1" i="0" u="none" strike="noStrike" dirty="0" err="1">
                <a:solidFill>
                  <a:srgbClr val="000000"/>
                </a:solidFill>
                <a:effectLst/>
                <a:latin typeface="Arial" panose="020B0604020202020204" pitchFamily="34" charset="0"/>
              </a:rPr>
              <a:t>hebben</a:t>
            </a:r>
            <a:r>
              <a:rPr lang="en-US" sz="4000" b="1" i="0" u="none" strike="noStrike" dirty="0">
                <a:solidFill>
                  <a:srgbClr val="000000"/>
                </a:solidFill>
                <a:effectLst/>
                <a:latin typeface="Arial" panose="020B0604020202020204" pitchFamily="34" charset="0"/>
              </a:rPr>
              <a:t> </a:t>
            </a:r>
            <a:r>
              <a:rPr lang="en-US" sz="4000" b="1" i="0" u="none" strike="noStrike" dirty="0" err="1">
                <a:solidFill>
                  <a:srgbClr val="000000"/>
                </a:solidFill>
                <a:effectLst/>
                <a:latin typeface="Arial" panose="020B0604020202020204" pitchFamily="34" charset="0"/>
              </a:rPr>
              <a:t>geen</a:t>
            </a:r>
            <a:r>
              <a:rPr lang="en-US" sz="4000" b="1" i="0" u="none" strike="noStrike" dirty="0">
                <a:solidFill>
                  <a:srgbClr val="000000"/>
                </a:solidFill>
                <a:effectLst/>
                <a:latin typeface="Arial" panose="020B0604020202020204" pitchFamily="34" charset="0"/>
              </a:rPr>
              <a:t> </a:t>
            </a:r>
            <a:r>
              <a:rPr lang="en-US" sz="4000" b="1" i="0" u="none" strike="noStrike" dirty="0" err="1">
                <a:solidFill>
                  <a:srgbClr val="000000"/>
                </a:solidFill>
                <a:effectLst/>
                <a:latin typeface="Arial" panose="020B0604020202020204" pitchFamily="34" charset="0"/>
              </a:rPr>
              <a:t>manier</a:t>
            </a:r>
            <a:r>
              <a:rPr lang="en-US" sz="4000" b="1" i="0" u="none" strike="noStrike" dirty="0">
                <a:solidFill>
                  <a:srgbClr val="000000"/>
                </a:solidFill>
                <a:effectLst/>
                <a:latin typeface="Arial" panose="020B0604020202020204" pitchFamily="34" charset="0"/>
              </a:rPr>
              <a:t> om </a:t>
            </a:r>
            <a:r>
              <a:rPr lang="en-US" sz="4000" b="1" i="0" u="none" strike="noStrike" dirty="0" err="1">
                <a:solidFill>
                  <a:srgbClr val="000000"/>
                </a:solidFill>
                <a:effectLst/>
                <a:latin typeface="Arial" panose="020B0604020202020204" pitchFamily="34" charset="0"/>
              </a:rPr>
              <a:t>hun</a:t>
            </a:r>
            <a:r>
              <a:rPr lang="en-US" sz="4000" b="1" i="0" u="none" strike="noStrike" dirty="0">
                <a:solidFill>
                  <a:srgbClr val="000000"/>
                </a:solidFill>
                <a:effectLst/>
                <a:latin typeface="Arial" panose="020B0604020202020204" pitchFamily="34" charset="0"/>
              </a:rPr>
              <a:t> </a:t>
            </a:r>
            <a:r>
              <a:rPr lang="en-US" sz="4000" b="1" i="0" u="none" strike="noStrike" dirty="0" err="1">
                <a:solidFill>
                  <a:srgbClr val="000000"/>
                </a:solidFill>
                <a:effectLst/>
                <a:latin typeface="Arial" panose="020B0604020202020204" pitchFamily="34" charset="0"/>
              </a:rPr>
              <a:t>informatie</a:t>
            </a:r>
            <a:r>
              <a:rPr lang="en-US" sz="4000" b="1" i="0" u="none" strike="noStrike" dirty="0">
                <a:solidFill>
                  <a:srgbClr val="000000"/>
                </a:solidFill>
                <a:effectLst/>
                <a:latin typeface="Arial" panose="020B0604020202020204" pitchFamily="34" charset="0"/>
              </a:rPr>
              <a:t> met </a:t>
            </a:r>
            <a:r>
              <a:rPr lang="en-US" sz="4000" b="1" i="0" u="none" strike="noStrike" dirty="0" err="1">
                <a:solidFill>
                  <a:srgbClr val="000000"/>
                </a:solidFill>
                <a:effectLst/>
                <a:latin typeface="Arial" panose="020B0604020202020204" pitchFamily="34" charset="0"/>
              </a:rPr>
              <a:t>elkaar</a:t>
            </a:r>
            <a:r>
              <a:rPr lang="en-US" sz="4000" b="1" i="0" u="none" strike="noStrike" dirty="0">
                <a:solidFill>
                  <a:srgbClr val="000000"/>
                </a:solidFill>
                <a:effectLst/>
                <a:latin typeface="Arial" panose="020B0604020202020204" pitchFamily="34" charset="0"/>
              </a:rPr>
              <a:t> </a:t>
            </a:r>
            <a:r>
              <a:rPr lang="en-US" sz="4000" b="1" i="0" u="none" strike="noStrike" dirty="0" err="1">
                <a:solidFill>
                  <a:srgbClr val="000000"/>
                </a:solidFill>
                <a:effectLst/>
                <a:latin typeface="Arial" panose="020B0604020202020204" pitchFamily="34" charset="0"/>
              </a:rPr>
              <a:t>te</a:t>
            </a:r>
            <a:r>
              <a:rPr lang="en-US" sz="4000" b="1" i="0" u="none" strike="noStrike" dirty="0">
                <a:solidFill>
                  <a:srgbClr val="000000"/>
                </a:solidFill>
                <a:effectLst/>
                <a:latin typeface="Arial" panose="020B0604020202020204" pitchFamily="34" charset="0"/>
              </a:rPr>
              <a:t> </a:t>
            </a:r>
            <a:r>
              <a:rPr lang="en-US" sz="4000" b="1" i="0" u="none" strike="noStrike" dirty="0" err="1">
                <a:solidFill>
                  <a:srgbClr val="000000"/>
                </a:solidFill>
                <a:effectLst/>
                <a:latin typeface="Arial" panose="020B0604020202020204" pitchFamily="34" charset="0"/>
              </a:rPr>
              <a:t>delen</a:t>
            </a:r>
            <a:r>
              <a:rPr lang="en-US" sz="4000" b="1" i="0" u="none" strike="noStrike" dirty="0">
                <a:solidFill>
                  <a:srgbClr val="000000"/>
                </a:solidFill>
                <a:effectLst/>
                <a:latin typeface="Arial" panose="020B0604020202020204" pitchFamily="34" charset="0"/>
              </a:rPr>
              <a:t>. </a:t>
            </a:r>
            <a:r>
              <a:rPr lang="en-US" sz="4000" b="1" i="0" u="none" strike="noStrike" dirty="0" err="1">
                <a:solidFill>
                  <a:srgbClr val="000000"/>
                </a:solidFill>
                <a:effectLst/>
                <a:latin typeface="Arial" panose="020B0604020202020204" pitchFamily="34" charset="0"/>
              </a:rPr>
              <a:t>Dit</a:t>
            </a:r>
            <a:r>
              <a:rPr lang="en-US" sz="4000" b="1" i="0" u="none" strike="noStrike" dirty="0">
                <a:solidFill>
                  <a:srgbClr val="000000"/>
                </a:solidFill>
                <a:effectLst/>
                <a:latin typeface="Arial" panose="020B0604020202020204" pitchFamily="34" charset="0"/>
              </a:rPr>
              <a:t> </a:t>
            </a:r>
            <a:r>
              <a:rPr lang="en-US" sz="4000" b="1" i="0" u="none" strike="noStrike" dirty="0" err="1">
                <a:solidFill>
                  <a:srgbClr val="000000"/>
                </a:solidFill>
                <a:effectLst/>
                <a:latin typeface="Arial" panose="020B0604020202020204" pitchFamily="34" charset="0"/>
              </a:rPr>
              <a:t>gebrek</a:t>
            </a:r>
            <a:r>
              <a:rPr lang="en-US" sz="4000" b="1" i="0" u="none" strike="noStrike" dirty="0">
                <a:solidFill>
                  <a:srgbClr val="000000"/>
                </a:solidFill>
                <a:effectLst/>
                <a:latin typeface="Arial" panose="020B0604020202020204" pitchFamily="34" charset="0"/>
              </a:rPr>
              <a:t> </a:t>
            </a:r>
            <a:r>
              <a:rPr lang="en-US" sz="4000" b="1" i="0" u="none" strike="noStrike" dirty="0" err="1">
                <a:solidFill>
                  <a:srgbClr val="000000"/>
                </a:solidFill>
                <a:effectLst/>
                <a:latin typeface="Arial" panose="020B0604020202020204" pitchFamily="34" charset="0"/>
              </a:rPr>
              <a:t>aan</a:t>
            </a:r>
            <a:r>
              <a:rPr lang="en-US" sz="4000" b="1" i="0" u="none" strike="noStrike" dirty="0">
                <a:solidFill>
                  <a:srgbClr val="000000"/>
                </a:solidFill>
                <a:effectLst/>
                <a:latin typeface="Arial" panose="020B0604020202020204" pitchFamily="34" charset="0"/>
              </a:rPr>
              <a:t> </a:t>
            </a:r>
            <a:r>
              <a:rPr lang="en-US" sz="4000" b="1" i="0" u="none" strike="noStrike" dirty="0" err="1">
                <a:solidFill>
                  <a:srgbClr val="000000"/>
                </a:solidFill>
                <a:effectLst/>
                <a:latin typeface="Arial" panose="020B0604020202020204" pitchFamily="34" charset="0"/>
              </a:rPr>
              <a:t>interoperabiliteit</a:t>
            </a:r>
            <a:r>
              <a:rPr lang="en-US" sz="4000" b="1" i="0" u="none" strike="noStrike" dirty="0">
                <a:solidFill>
                  <a:srgbClr val="000000"/>
                </a:solidFill>
                <a:effectLst/>
                <a:latin typeface="Arial" panose="020B0604020202020204" pitchFamily="34" charset="0"/>
              </a:rPr>
              <a:t> </a:t>
            </a:r>
            <a:r>
              <a:rPr lang="en-US" sz="4000" b="1" i="0" u="none" strike="noStrike" dirty="0" err="1">
                <a:solidFill>
                  <a:srgbClr val="000000"/>
                </a:solidFill>
                <a:effectLst/>
                <a:latin typeface="Arial" panose="020B0604020202020204" pitchFamily="34" charset="0"/>
              </a:rPr>
              <a:t>maakt</a:t>
            </a:r>
            <a:r>
              <a:rPr lang="en-US" sz="4000" b="1" i="0" u="none" strike="noStrike" dirty="0">
                <a:solidFill>
                  <a:srgbClr val="000000"/>
                </a:solidFill>
                <a:effectLst/>
                <a:latin typeface="Arial" panose="020B0604020202020204" pitchFamily="34" charset="0"/>
              </a:rPr>
              <a:t> het </a:t>
            </a:r>
            <a:r>
              <a:rPr lang="en-US" sz="4000" b="1" i="0" u="none" strike="noStrike" dirty="0" err="1">
                <a:solidFill>
                  <a:srgbClr val="000000"/>
                </a:solidFill>
                <a:effectLst/>
                <a:latin typeface="Arial" panose="020B0604020202020204" pitchFamily="34" charset="0"/>
              </a:rPr>
              <a:t>moeilijk</a:t>
            </a:r>
            <a:r>
              <a:rPr lang="en-US" sz="4000" b="1" i="0" u="none" strike="noStrike" dirty="0">
                <a:solidFill>
                  <a:srgbClr val="000000"/>
                </a:solidFill>
                <a:effectLst/>
                <a:latin typeface="Arial" panose="020B0604020202020204" pitchFamily="34" charset="0"/>
              </a:rPr>
              <a:t> om </a:t>
            </a:r>
            <a:r>
              <a:rPr lang="en-US" sz="4000" b="1" i="0" u="none" strike="noStrike" dirty="0" err="1">
                <a:solidFill>
                  <a:srgbClr val="000000"/>
                </a:solidFill>
                <a:effectLst/>
                <a:latin typeface="Arial" panose="020B0604020202020204" pitchFamily="34" charset="0"/>
              </a:rPr>
              <a:t>een</a:t>
            </a:r>
            <a:r>
              <a:rPr lang="en-US" sz="4000" b="1" i="0" u="none" strike="noStrike" dirty="0">
                <a:solidFill>
                  <a:srgbClr val="000000"/>
                </a:solidFill>
                <a:effectLst/>
                <a:latin typeface="Arial" panose="020B0604020202020204" pitchFamily="34" charset="0"/>
              </a:rPr>
              <a:t> </a:t>
            </a:r>
            <a:r>
              <a:rPr lang="en-US" sz="4000" b="1" i="0" u="none" strike="noStrike" dirty="0" err="1">
                <a:solidFill>
                  <a:srgbClr val="000000"/>
                </a:solidFill>
                <a:effectLst/>
                <a:latin typeface="Arial" panose="020B0604020202020204" pitchFamily="34" charset="0"/>
              </a:rPr>
              <a:t>volledig</a:t>
            </a:r>
            <a:r>
              <a:rPr lang="en-US" sz="4000" b="1" i="0" u="none" strike="noStrike" dirty="0">
                <a:solidFill>
                  <a:srgbClr val="000000"/>
                </a:solidFill>
                <a:effectLst/>
                <a:latin typeface="Arial" panose="020B0604020202020204" pitchFamily="34" charset="0"/>
              </a:rPr>
              <a:t> begrip van de olifant </a:t>
            </a:r>
            <a:r>
              <a:rPr lang="en-US" sz="4000" b="1" i="0" u="none" strike="noStrike" dirty="0" err="1">
                <a:solidFill>
                  <a:srgbClr val="000000"/>
                </a:solidFill>
                <a:effectLst/>
                <a:latin typeface="Arial" panose="020B0604020202020204" pitchFamily="34" charset="0"/>
              </a:rPr>
              <a:t>te</a:t>
            </a:r>
            <a:r>
              <a:rPr lang="en-US" sz="4000" b="1" i="0" u="none" strike="noStrike" dirty="0">
                <a:solidFill>
                  <a:srgbClr val="000000"/>
                </a:solidFill>
                <a:effectLst/>
                <a:latin typeface="Arial" panose="020B0604020202020204" pitchFamily="34" charset="0"/>
              </a:rPr>
              <a:t> </a:t>
            </a:r>
            <a:r>
              <a:rPr lang="en-US" sz="4000" b="1" i="0" u="none" strike="noStrike" dirty="0" err="1">
                <a:solidFill>
                  <a:srgbClr val="000000"/>
                </a:solidFill>
                <a:effectLst/>
                <a:latin typeface="Arial" panose="020B0604020202020204" pitchFamily="34" charset="0"/>
              </a:rPr>
              <a:t>krijgen</a:t>
            </a:r>
            <a:r>
              <a:rPr lang="en-US" sz="4000" b="1" i="0" u="none" strike="noStrike" dirty="0">
                <a:solidFill>
                  <a:srgbClr val="000000"/>
                </a:solidFill>
                <a:effectLst/>
                <a:latin typeface="Arial" panose="020B0604020202020204" pitchFamily="34" charset="0"/>
              </a:rPr>
              <a:t>.</a:t>
            </a:r>
            <a:r>
              <a:rPr lang="en-US" sz="4000" b="0" i="0" dirty="0">
                <a:solidFill>
                  <a:srgbClr val="444444"/>
                </a:solidFill>
                <a:effectLst/>
                <a:latin typeface="Arial" panose="020B0604020202020204" pitchFamily="34" charset="0"/>
              </a:rPr>
              <a:t>​</a:t>
            </a:r>
            <a:endParaRPr lang="en-US" sz="4000" b="0" i="0" dirty="0">
              <a:solidFill>
                <a:srgbClr val="444444"/>
              </a:solidFill>
              <a:effectLst/>
              <a:latin typeface="Calibri" panose="020F0502020204030204" pitchFamily="34" charset="0"/>
            </a:endParaRPr>
          </a:p>
          <a:p>
            <a:pPr algn="l" rtl="0" fontAlgn="base"/>
            <a:r>
              <a:rPr lang="en-US" sz="4000" b="0" i="0" dirty="0">
                <a:solidFill>
                  <a:srgbClr val="444444"/>
                </a:solidFill>
                <a:effectLst/>
                <a:latin typeface="Helvetica Neue" panose="020B0604020202020204" charset="0"/>
              </a:rPr>
              <a:t>​</a:t>
            </a:r>
            <a:endParaRPr lang="en-US" sz="4000" b="0" i="0" dirty="0">
              <a:solidFill>
                <a:srgbClr val="444444"/>
              </a:solidFill>
              <a:effectLst/>
              <a:latin typeface="Calibri" panose="020F0502020204030204" pitchFamily="34" charset="0"/>
            </a:endParaRPr>
          </a:p>
          <a:p>
            <a:pPr algn="l" rtl="0" fontAlgn="base"/>
            <a:r>
              <a:rPr lang="en-US" sz="4000" b="0" i="0" dirty="0">
                <a:solidFill>
                  <a:srgbClr val="444444"/>
                </a:solidFill>
                <a:effectLst/>
                <a:latin typeface="Helvetica Neue" panose="020B0604020202020204" charset="0"/>
              </a:rPr>
              <a:t>​</a:t>
            </a:r>
            <a:endParaRPr lang="en-US" sz="4000" b="0" i="0" dirty="0">
              <a:solidFill>
                <a:srgbClr val="444444"/>
              </a:solidFill>
              <a:effectLst/>
              <a:latin typeface="Calibri" panose="020F0502020204030204" pitchFamily="34" charset="0"/>
            </a:endParaRPr>
          </a:p>
          <a:p>
            <a:pPr marL="0" marR="0" lvl="0" indent="0" algn="l" rtl="0">
              <a:lnSpc>
                <a:spcPct val="117999"/>
              </a:lnSpc>
              <a:spcBef>
                <a:spcPts val="0"/>
              </a:spcBef>
              <a:spcAft>
                <a:spcPts val="0"/>
              </a:spcAft>
              <a:buSzPts val="1100"/>
              <a:buNone/>
            </a:pPr>
            <a:endParaRPr sz="2200" b="0" i="0" u="none" strike="noStrike" cap="none" dirty="0">
              <a:latin typeface="Helvetica Neue"/>
              <a:ea typeface="Helvetica Neue"/>
              <a:cs typeface="Helvetica Neue"/>
              <a:sym typeface="Helvetica Neue"/>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a30d34c7e0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8" name="Google Shape;368;g1a30d34c7e0_0_34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algn="l" rtl="0" fontAlgn="base"/>
            <a:r>
              <a:rPr lang="en-GB" b="0" i="0" u="none" strike="noStrike" dirty="0">
                <a:solidFill>
                  <a:srgbClr val="000000"/>
                </a:solidFill>
                <a:effectLst/>
                <a:latin typeface="Arial" panose="020B0604020202020204" pitchFamily="34" charset="0"/>
              </a:rPr>
              <a:t>Hoe </a:t>
            </a:r>
            <a:r>
              <a:rPr lang="en-GB" b="0" i="0" u="none" strike="noStrike" dirty="0" err="1">
                <a:solidFill>
                  <a:srgbClr val="000000"/>
                </a:solidFill>
                <a:effectLst/>
                <a:latin typeface="Arial" panose="020B0604020202020204" pitchFamily="34" charset="0"/>
              </a:rPr>
              <a:t>pakken</a:t>
            </a:r>
            <a:r>
              <a:rPr lang="en-GB" b="0" i="0" u="none" strike="noStrike" dirty="0">
                <a:solidFill>
                  <a:srgbClr val="000000"/>
                </a:solidFill>
                <a:effectLst/>
                <a:latin typeface="Arial" panose="020B0604020202020204" pitchFamily="34" charset="0"/>
              </a:rPr>
              <a:t> we </a:t>
            </a:r>
            <a:r>
              <a:rPr lang="en-GB" b="0" i="0" u="none" strike="noStrike" dirty="0" err="1">
                <a:solidFill>
                  <a:srgbClr val="000000"/>
                </a:solidFill>
                <a:effectLst/>
                <a:latin typeface="Arial" panose="020B0604020202020204" pitchFamily="34" charset="0"/>
              </a:rPr>
              <a:t>dat</a:t>
            </a:r>
            <a:r>
              <a:rPr lang="en-GB" b="0" i="0" u="none" strike="noStrike" dirty="0">
                <a:solidFill>
                  <a:srgbClr val="000000"/>
                </a:solidFill>
                <a:effectLst/>
                <a:latin typeface="Arial" panose="020B0604020202020204" pitchFamily="34" charset="0"/>
              </a:rPr>
              <a:t> </a:t>
            </a:r>
            <a:r>
              <a:rPr lang="en-GB" b="0" i="0" u="none" strike="noStrike" dirty="0" err="1">
                <a:solidFill>
                  <a:srgbClr val="000000"/>
                </a:solidFill>
                <a:effectLst/>
                <a:latin typeface="Arial" panose="020B0604020202020204" pitchFamily="34" charset="0"/>
              </a:rPr>
              <a:t>aan</a:t>
            </a:r>
            <a:r>
              <a:rPr lang="en-GB" b="0" i="0" u="none" strike="noStrike" dirty="0">
                <a:solidFill>
                  <a:srgbClr val="000000"/>
                </a:solidFill>
                <a:effectLst/>
                <a:latin typeface="Arial" panose="020B0604020202020204" pitchFamily="34" charset="0"/>
              </a:rPr>
              <a:t>?</a:t>
            </a:r>
            <a:r>
              <a:rPr lang="en-US" b="0" i="0" dirty="0">
                <a:solidFill>
                  <a:srgbClr val="444444"/>
                </a:solidFill>
                <a:effectLst/>
                <a:latin typeface="Arial" panose="020B0604020202020204" pitchFamily="34" charset="0"/>
              </a:rPr>
              <a:t>​</a:t>
            </a:r>
            <a:endParaRPr lang="en-US" b="0" i="0" dirty="0">
              <a:solidFill>
                <a:srgbClr val="444444"/>
              </a:solidFill>
              <a:effectLst/>
              <a:latin typeface="Calibri" panose="020F0502020204030204" pitchFamily="34" charset="0"/>
            </a:endParaRPr>
          </a:p>
          <a:p>
            <a:pPr algn="l" rtl="0" fontAlgn="base"/>
            <a:r>
              <a:rPr lang="en-GB" b="0" i="0" dirty="0">
                <a:solidFill>
                  <a:srgbClr val="444444"/>
                </a:solidFill>
                <a:effectLst/>
                <a:latin typeface="Arial" panose="020B0604020202020204" pitchFamily="34" charset="0"/>
              </a:rPr>
              <a:t>​</a:t>
            </a:r>
            <a:endParaRPr lang="en-GB" b="0" i="0" dirty="0">
              <a:solidFill>
                <a:srgbClr val="444444"/>
              </a:solidFill>
              <a:effectLst/>
              <a:latin typeface="Calibri" panose="020F0502020204030204" pitchFamily="34" charset="0"/>
            </a:endParaRPr>
          </a:p>
          <a:p>
            <a:pPr algn="l" rtl="0" fontAlgn="base"/>
            <a:r>
              <a:rPr lang="en-GB" b="0" i="0" u="none" strike="noStrike" dirty="0">
                <a:solidFill>
                  <a:srgbClr val="000000"/>
                </a:solidFill>
                <a:effectLst/>
                <a:latin typeface="Arial" panose="020B0604020202020204" pitchFamily="34" charset="0"/>
              </a:rPr>
              <a:t>We </a:t>
            </a:r>
            <a:r>
              <a:rPr lang="en-GB" b="0" i="0" u="none" strike="noStrike" dirty="0" err="1">
                <a:solidFill>
                  <a:srgbClr val="000000"/>
                </a:solidFill>
                <a:effectLst/>
                <a:latin typeface="Arial" panose="020B0604020202020204" pitchFamily="34" charset="0"/>
              </a:rPr>
              <a:t>vertrekken</a:t>
            </a:r>
            <a:r>
              <a:rPr lang="en-GB" b="0" i="0" u="none" strike="noStrike" dirty="0">
                <a:solidFill>
                  <a:srgbClr val="000000"/>
                </a:solidFill>
                <a:effectLst/>
                <a:latin typeface="Arial" panose="020B0604020202020204" pitchFamily="34" charset="0"/>
              </a:rPr>
              <a:t> bottom-up. We </a:t>
            </a:r>
            <a:r>
              <a:rPr lang="en-GB" b="0" i="0" u="none" strike="noStrike" dirty="0" err="1">
                <a:solidFill>
                  <a:srgbClr val="000000"/>
                </a:solidFill>
                <a:effectLst/>
                <a:latin typeface="Arial" panose="020B0604020202020204" pitchFamily="34" charset="0"/>
              </a:rPr>
              <a:t>starten</a:t>
            </a:r>
            <a:r>
              <a:rPr lang="en-GB" b="0" i="0" u="none" strike="noStrike" dirty="0">
                <a:solidFill>
                  <a:srgbClr val="000000"/>
                </a:solidFill>
                <a:effectLst/>
                <a:latin typeface="Arial" panose="020B0604020202020204" pitchFamily="34" charset="0"/>
              </a:rPr>
              <a:t> </a:t>
            </a:r>
            <a:r>
              <a:rPr lang="en-GB" b="0" i="0" u="none" strike="noStrike" dirty="0" err="1">
                <a:solidFill>
                  <a:srgbClr val="000000"/>
                </a:solidFill>
                <a:effectLst/>
                <a:latin typeface="Arial" panose="020B0604020202020204" pitchFamily="34" charset="0"/>
              </a:rPr>
              <a:t>vanuit</a:t>
            </a:r>
            <a:r>
              <a:rPr lang="en-GB" b="0" i="0" u="none" strike="noStrike" dirty="0">
                <a:solidFill>
                  <a:srgbClr val="000000"/>
                </a:solidFill>
                <a:effectLst/>
                <a:latin typeface="Arial" panose="020B0604020202020204" pitchFamily="34" charset="0"/>
              </a:rPr>
              <a:t> use cases, </a:t>
            </a:r>
            <a:r>
              <a:rPr lang="en-GB" b="0" i="0" u="none" strike="noStrike" dirty="0" err="1">
                <a:solidFill>
                  <a:srgbClr val="000000"/>
                </a:solidFill>
                <a:effectLst/>
                <a:latin typeface="Arial" panose="020B0604020202020204" pitchFamily="34" charset="0"/>
              </a:rPr>
              <a:t>gaan</a:t>
            </a:r>
            <a:r>
              <a:rPr lang="en-GB" b="0" i="0" u="none" strike="noStrike" dirty="0">
                <a:solidFill>
                  <a:srgbClr val="000000"/>
                </a:solidFill>
                <a:effectLst/>
                <a:latin typeface="Arial" panose="020B0604020202020204" pitchFamily="34" charset="0"/>
              </a:rPr>
              <a:t> </a:t>
            </a:r>
            <a:r>
              <a:rPr lang="en-GB" b="0" i="0" u="none" strike="noStrike" dirty="0" err="1">
                <a:solidFill>
                  <a:srgbClr val="000000"/>
                </a:solidFill>
                <a:effectLst/>
                <a:latin typeface="Arial" panose="020B0604020202020204" pitchFamily="34" charset="0"/>
              </a:rPr>
              <a:t>bestaande</a:t>
            </a:r>
            <a:r>
              <a:rPr lang="en-GB" b="0" i="0" u="none" strike="noStrike" dirty="0">
                <a:solidFill>
                  <a:srgbClr val="000000"/>
                </a:solidFill>
                <a:effectLst/>
                <a:latin typeface="Arial" panose="020B0604020202020204" pitchFamily="34" charset="0"/>
              </a:rPr>
              <a:t> </a:t>
            </a:r>
            <a:r>
              <a:rPr lang="en-GB" b="0" i="0" u="none" strike="noStrike" dirty="0" err="1">
                <a:solidFill>
                  <a:srgbClr val="000000"/>
                </a:solidFill>
                <a:effectLst/>
                <a:latin typeface="Arial" panose="020B0604020202020204" pitchFamily="34" charset="0"/>
              </a:rPr>
              <a:t>standaarden</a:t>
            </a:r>
            <a:r>
              <a:rPr lang="en-GB" b="0" i="0" u="none" strike="noStrike" dirty="0">
                <a:solidFill>
                  <a:srgbClr val="000000"/>
                </a:solidFill>
                <a:effectLst/>
                <a:latin typeface="Arial" panose="020B0604020202020204" pitchFamily="34" charset="0"/>
              </a:rPr>
              <a:t> </a:t>
            </a:r>
            <a:r>
              <a:rPr lang="en-GB" b="0" i="0" u="none" strike="noStrike" dirty="0" err="1">
                <a:solidFill>
                  <a:srgbClr val="000000"/>
                </a:solidFill>
                <a:effectLst/>
                <a:latin typeface="Arial" panose="020B0604020202020204" pitchFamily="34" charset="0"/>
              </a:rPr>
              <a:t>na</a:t>
            </a:r>
            <a:r>
              <a:rPr lang="en-GB" b="0" i="0" u="none" strike="noStrike" dirty="0">
                <a:solidFill>
                  <a:srgbClr val="000000"/>
                </a:solidFill>
                <a:effectLst/>
                <a:latin typeface="Arial" panose="020B0604020202020204" pitchFamily="34" charset="0"/>
              </a:rPr>
              <a:t> (international, </a:t>
            </a:r>
            <a:r>
              <a:rPr lang="en-GB" b="0" i="0" u="none" strike="noStrike" dirty="0" err="1">
                <a:solidFill>
                  <a:srgbClr val="000000"/>
                </a:solidFill>
                <a:effectLst/>
                <a:latin typeface="Arial" panose="020B0604020202020204" pitchFamily="34" charset="0"/>
              </a:rPr>
              <a:t>europees</a:t>
            </a:r>
            <a:r>
              <a:rPr lang="en-GB" b="0" i="0" u="none" strike="noStrike" dirty="0">
                <a:solidFill>
                  <a:srgbClr val="000000"/>
                </a:solidFill>
                <a:effectLst/>
                <a:latin typeface="Arial" panose="020B0604020202020204" pitchFamily="34" charset="0"/>
              </a:rPr>
              <a:t>, </a:t>
            </a:r>
            <a:r>
              <a:rPr lang="en-GB" b="0" i="0" u="none" strike="noStrike" dirty="0" err="1">
                <a:solidFill>
                  <a:srgbClr val="000000"/>
                </a:solidFill>
                <a:effectLst/>
                <a:latin typeface="Arial" panose="020B0604020202020204" pitchFamily="34" charset="0"/>
              </a:rPr>
              <a:t>Vlaams</a:t>
            </a:r>
            <a:r>
              <a:rPr lang="en-GB" b="0" i="0" u="none" strike="noStrike" dirty="0">
                <a:solidFill>
                  <a:srgbClr val="000000"/>
                </a:solidFill>
                <a:effectLst/>
                <a:latin typeface="Arial" panose="020B0604020202020204" pitchFamily="34" charset="0"/>
              </a:rPr>
              <a:t>). </a:t>
            </a:r>
            <a:r>
              <a:rPr lang="en-GB" b="0" i="0" u="none" strike="noStrike" dirty="0" err="1">
                <a:solidFill>
                  <a:srgbClr val="000000"/>
                </a:solidFill>
                <a:effectLst/>
                <a:latin typeface="Arial" panose="020B0604020202020204" pitchFamily="34" charset="0"/>
              </a:rPr>
              <a:t>Tijdens</a:t>
            </a:r>
            <a:r>
              <a:rPr lang="en-GB" b="0" i="0" u="none" strike="noStrike" dirty="0">
                <a:solidFill>
                  <a:srgbClr val="000000"/>
                </a:solidFill>
                <a:effectLst/>
                <a:latin typeface="Arial" panose="020B0604020202020204" pitchFamily="34" charset="0"/>
              </a:rPr>
              <a:t> feedback </a:t>
            </a:r>
            <a:r>
              <a:rPr lang="en-GB" b="0" i="0" u="none" strike="noStrike" dirty="0" err="1">
                <a:solidFill>
                  <a:srgbClr val="000000"/>
                </a:solidFill>
                <a:effectLst/>
                <a:latin typeface="Arial" panose="020B0604020202020204" pitchFamily="34" charset="0"/>
              </a:rPr>
              <a:t>sessies</a:t>
            </a:r>
            <a:r>
              <a:rPr lang="en-GB" b="0" i="0" u="none" strike="noStrike" dirty="0">
                <a:solidFill>
                  <a:srgbClr val="000000"/>
                </a:solidFill>
                <a:effectLst/>
                <a:latin typeface="Arial" panose="020B0604020202020204" pitchFamily="34" charset="0"/>
              </a:rPr>
              <a:t> (i.e. </a:t>
            </a:r>
            <a:r>
              <a:rPr lang="en-GB" b="0" i="0" u="none" strike="noStrike" dirty="0" err="1">
                <a:solidFill>
                  <a:srgbClr val="000000"/>
                </a:solidFill>
                <a:effectLst/>
                <a:latin typeface="Arial" panose="020B0604020202020204" pitchFamily="34" charset="0"/>
              </a:rPr>
              <a:t>thematische</a:t>
            </a:r>
            <a:r>
              <a:rPr lang="en-GB" b="0" i="0" u="none" strike="noStrike" dirty="0">
                <a:solidFill>
                  <a:srgbClr val="000000"/>
                </a:solidFill>
                <a:effectLst/>
                <a:latin typeface="Arial" panose="020B0604020202020204" pitchFamily="34" charset="0"/>
              </a:rPr>
              <a:t> </a:t>
            </a:r>
            <a:r>
              <a:rPr lang="en-GB" b="0" i="0" u="none" strike="noStrike" dirty="0" err="1">
                <a:solidFill>
                  <a:srgbClr val="000000"/>
                </a:solidFill>
                <a:effectLst/>
                <a:latin typeface="Arial" panose="020B0604020202020204" pitchFamily="34" charset="0"/>
              </a:rPr>
              <a:t>werkgroepen</a:t>
            </a:r>
            <a:r>
              <a:rPr lang="en-GB" b="0" i="0" u="none" strike="noStrike" dirty="0">
                <a:solidFill>
                  <a:srgbClr val="000000"/>
                </a:solidFill>
                <a:effectLst/>
                <a:latin typeface="Arial" panose="020B0604020202020204" pitchFamily="34" charset="0"/>
              </a:rPr>
              <a:t>) </a:t>
            </a:r>
            <a:r>
              <a:rPr lang="en-GB" b="0" i="0" u="none" strike="noStrike" dirty="0" err="1">
                <a:solidFill>
                  <a:srgbClr val="000000"/>
                </a:solidFill>
                <a:effectLst/>
                <a:latin typeface="Arial" panose="020B0604020202020204" pitchFamily="34" charset="0"/>
              </a:rPr>
              <a:t>itereren</a:t>
            </a:r>
            <a:r>
              <a:rPr lang="en-GB" b="0" i="0" u="none" strike="noStrike" dirty="0">
                <a:solidFill>
                  <a:srgbClr val="000000"/>
                </a:solidFill>
                <a:effectLst/>
                <a:latin typeface="Arial" panose="020B0604020202020204" pitchFamily="34" charset="0"/>
              </a:rPr>
              <a:t> we op de </a:t>
            </a:r>
            <a:r>
              <a:rPr lang="en-GB" b="0" i="0" u="none" strike="noStrike" dirty="0" err="1">
                <a:solidFill>
                  <a:srgbClr val="000000"/>
                </a:solidFill>
                <a:effectLst/>
                <a:latin typeface="Arial" panose="020B0604020202020204" pitchFamily="34" charset="0"/>
              </a:rPr>
              <a:t>opgestelde</a:t>
            </a:r>
            <a:r>
              <a:rPr lang="en-GB" b="0" i="0" u="none" strike="noStrike" dirty="0">
                <a:solidFill>
                  <a:srgbClr val="000000"/>
                </a:solidFill>
                <a:effectLst/>
                <a:latin typeface="Arial" panose="020B0604020202020204" pitchFamily="34" charset="0"/>
              </a:rPr>
              <a:t> </a:t>
            </a:r>
            <a:r>
              <a:rPr lang="en-GB" b="0" i="0" u="none" strike="noStrike" dirty="0" err="1">
                <a:solidFill>
                  <a:srgbClr val="000000"/>
                </a:solidFill>
                <a:effectLst/>
                <a:latin typeface="Arial" panose="020B0604020202020204" pitchFamily="34" charset="0"/>
              </a:rPr>
              <a:t>standaarden</a:t>
            </a:r>
            <a:r>
              <a:rPr lang="en-GB" b="0" i="0" u="none" strike="noStrike" dirty="0">
                <a:solidFill>
                  <a:srgbClr val="000000"/>
                </a:solidFill>
                <a:effectLst/>
                <a:latin typeface="Arial" panose="020B0604020202020204" pitchFamily="34" charset="0"/>
              </a:rPr>
              <a:t>; om tot </a:t>
            </a:r>
            <a:r>
              <a:rPr lang="en-GB" b="0" i="0" u="none" strike="noStrike" dirty="0" err="1">
                <a:solidFill>
                  <a:srgbClr val="000000"/>
                </a:solidFill>
                <a:effectLst/>
                <a:latin typeface="Arial" panose="020B0604020202020204" pitchFamily="34" charset="0"/>
              </a:rPr>
              <a:t>een</a:t>
            </a:r>
            <a:r>
              <a:rPr lang="en-GB" b="0" i="0" u="none" strike="noStrike" dirty="0">
                <a:solidFill>
                  <a:srgbClr val="000000"/>
                </a:solidFill>
                <a:effectLst/>
                <a:latin typeface="Arial" panose="020B0604020202020204" pitchFamily="34" charset="0"/>
              </a:rPr>
              <a:t> </a:t>
            </a:r>
            <a:r>
              <a:rPr lang="en-GB" b="0" i="0" u="none" strike="noStrike" dirty="0" err="1">
                <a:solidFill>
                  <a:srgbClr val="000000"/>
                </a:solidFill>
                <a:effectLst/>
                <a:latin typeface="Arial" panose="020B0604020202020204" pitchFamily="34" charset="0"/>
              </a:rPr>
              <a:t>nieuwe</a:t>
            </a:r>
            <a:r>
              <a:rPr lang="en-GB" b="0" i="0" u="none" strike="noStrike" dirty="0">
                <a:solidFill>
                  <a:srgbClr val="000000"/>
                </a:solidFill>
                <a:effectLst/>
                <a:latin typeface="Arial" panose="020B0604020202020204" pitchFamily="34" charset="0"/>
              </a:rPr>
              <a:t> </a:t>
            </a:r>
            <a:r>
              <a:rPr lang="en-GB" b="0" i="0" u="none" strike="noStrike" dirty="0" err="1">
                <a:solidFill>
                  <a:srgbClr val="000000"/>
                </a:solidFill>
                <a:effectLst/>
                <a:latin typeface="Arial" panose="020B0604020202020204" pitchFamily="34" charset="0"/>
              </a:rPr>
              <a:t>semantische</a:t>
            </a:r>
            <a:r>
              <a:rPr lang="en-GB" b="0" i="0" u="none" strike="noStrike" dirty="0">
                <a:solidFill>
                  <a:srgbClr val="000000"/>
                </a:solidFill>
                <a:effectLst/>
                <a:latin typeface="Arial" panose="020B0604020202020204" pitchFamily="34" charset="0"/>
              </a:rPr>
              <a:t> </a:t>
            </a:r>
            <a:r>
              <a:rPr lang="en-GB" b="0" i="0" u="none" strike="noStrike" dirty="0" err="1">
                <a:solidFill>
                  <a:srgbClr val="000000"/>
                </a:solidFill>
                <a:effectLst/>
                <a:latin typeface="Arial" panose="020B0604020202020204" pitchFamily="34" charset="0"/>
              </a:rPr>
              <a:t>standaard</a:t>
            </a:r>
            <a:r>
              <a:rPr lang="en-GB" b="0" i="0" u="none" strike="noStrike" dirty="0">
                <a:solidFill>
                  <a:srgbClr val="000000"/>
                </a:solidFill>
                <a:effectLst/>
                <a:latin typeface="Arial" panose="020B0604020202020204" pitchFamily="34" charset="0"/>
              </a:rPr>
              <a:t> </a:t>
            </a:r>
            <a:r>
              <a:rPr lang="en-GB" b="0" i="0" u="none" strike="noStrike" dirty="0" err="1">
                <a:solidFill>
                  <a:srgbClr val="000000"/>
                </a:solidFill>
                <a:effectLst/>
                <a:latin typeface="Arial" panose="020B0604020202020204" pitchFamily="34" charset="0"/>
              </a:rPr>
              <a:t>te</a:t>
            </a:r>
            <a:r>
              <a:rPr lang="en-GB" b="0" i="0" u="none" strike="noStrike" dirty="0">
                <a:solidFill>
                  <a:srgbClr val="000000"/>
                </a:solidFill>
                <a:effectLst/>
                <a:latin typeface="Arial" panose="020B0604020202020204" pitchFamily="34" charset="0"/>
              </a:rPr>
              <a:t> </a:t>
            </a:r>
            <a:r>
              <a:rPr lang="en-GB" b="0" i="0" u="none" strike="noStrike" dirty="0" err="1">
                <a:solidFill>
                  <a:srgbClr val="000000"/>
                </a:solidFill>
                <a:effectLst/>
                <a:latin typeface="Arial" panose="020B0604020202020204" pitchFamily="34" charset="0"/>
              </a:rPr>
              <a:t>komen</a:t>
            </a:r>
            <a:r>
              <a:rPr lang="en-GB" b="0" i="0" u="none" strike="noStrike" dirty="0">
                <a:solidFill>
                  <a:srgbClr val="000000"/>
                </a:solidFill>
                <a:effectLst/>
                <a:latin typeface="Arial" panose="020B0604020202020204" pitchFamily="34" charset="0"/>
              </a:rPr>
              <a:t>.</a:t>
            </a:r>
            <a:endParaRPr lang="en-US" b="0" i="0" dirty="0">
              <a:solidFill>
                <a:srgbClr val="444444"/>
              </a:solidFill>
              <a:effectLst/>
              <a:latin typeface="Calibri" panose="020F050202020403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a30d34c7e0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8" name="Google Shape;388;g1a30d34c7e0_0_40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p10: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6" name="Google Shape;1156;p10:notes"/>
          <p:cNvSpPr txBox="1">
            <a:spLocks noGrp="1"/>
          </p:cNvSpPr>
          <p:nvPr>
            <p:ph type="sldNum" idx="12"/>
          </p:nvPr>
        </p:nvSpPr>
        <p:spPr>
          <a:xfrm>
            <a:off x="3884613" y="9446678"/>
            <a:ext cx="2971800" cy="4989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
        <p:nvSpPr>
          <p:cNvPr id="1157" name="Google Shape;1157;p10:notes"/>
          <p:cNvSpPr txBox="1">
            <a:spLocks noGrp="1"/>
          </p:cNvSpPr>
          <p:nvPr>
            <p:ph type="body" idx="1"/>
          </p:nvPr>
        </p:nvSpPr>
        <p:spPr>
          <a:xfrm>
            <a:off x="685800" y="4786362"/>
            <a:ext cx="5486400" cy="39162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r>
              <a:rPr lang="en-US" sz="1400" b="0" i="0" u="none" strike="noStrike" cap="none">
                <a:solidFill>
                  <a:schemeClr val="dk1"/>
                </a:solidFill>
                <a:latin typeface="Calibri"/>
                <a:ea typeface="Calibri"/>
                <a:cs typeface="Calibri"/>
                <a:sym typeface="Calibri"/>
              </a:rPr>
              <a:t>Een </a:t>
            </a:r>
            <a:r>
              <a:rPr lang="en-US" sz="1400" b="0" i="0" u="none" strike="noStrike" cap="none" err="1">
                <a:solidFill>
                  <a:schemeClr val="dk1"/>
                </a:solidFill>
                <a:latin typeface="Calibri"/>
                <a:ea typeface="Calibri"/>
                <a:cs typeface="Calibri"/>
                <a:sym typeface="Calibri"/>
              </a:rPr>
              <a:t>aantal</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voorbeelden</a:t>
            </a:r>
            <a:r>
              <a:rPr lang="en-US" sz="1400" b="0" i="0" u="none" strike="noStrike" cap="none">
                <a:solidFill>
                  <a:schemeClr val="dk1"/>
                </a:solidFill>
                <a:latin typeface="Calibri"/>
                <a:ea typeface="Calibri"/>
                <a:cs typeface="Calibri"/>
                <a:sym typeface="Calibri"/>
              </a:rPr>
              <a:t> van </a:t>
            </a:r>
            <a:r>
              <a:rPr lang="en-US" sz="1400" b="0" i="0" u="none" strike="noStrike" cap="none" err="1">
                <a:solidFill>
                  <a:schemeClr val="dk1"/>
                </a:solidFill>
                <a:latin typeface="Calibri"/>
                <a:ea typeface="Calibri"/>
                <a:cs typeface="Calibri"/>
                <a:sym typeface="Calibri"/>
              </a:rPr>
              <a:t>standaarden</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vocabularia</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en</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applicatieprofielen</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kan</a:t>
            </a:r>
            <a:r>
              <a:rPr lang="en-US" sz="1400" b="0" i="0" u="none" strike="noStrike" cap="none">
                <a:solidFill>
                  <a:schemeClr val="dk1"/>
                </a:solidFill>
                <a:latin typeface="Calibri"/>
                <a:ea typeface="Calibri"/>
                <a:cs typeface="Calibri"/>
                <a:sym typeface="Calibri"/>
              </a:rPr>
              <a:t> je </a:t>
            </a:r>
            <a:r>
              <a:rPr lang="en-US" sz="1400" b="0" i="0" u="none" strike="noStrike" cap="none" err="1">
                <a:solidFill>
                  <a:schemeClr val="dk1"/>
                </a:solidFill>
                <a:latin typeface="Calibri"/>
                <a:ea typeface="Calibri"/>
                <a:cs typeface="Calibri"/>
                <a:sym typeface="Calibri"/>
              </a:rPr>
              <a:t>rechts</a:t>
            </a:r>
            <a:r>
              <a:rPr lang="en-US" sz="1400" b="0" i="0" u="none" strike="noStrike" cap="none">
                <a:solidFill>
                  <a:schemeClr val="dk1"/>
                </a:solidFill>
                <a:latin typeface="Calibri"/>
                <a:ea typeface="Calibri"/>
                <a:cs typeface="Calibri"/>
                <a:sym typeface="Calibri"/>
              </a:rPr>
              <a:t> op de slide </a:t>
            </a:r>
            <a:r>
              <a:rPr lang="en-US" sz="1400" b="0" i="0" u="none" strike="noStrike" cap="none" err="1">
                <a:solidFill>
                  <a:schemeClr val="dk1"/>
                </a:solidFill>
                <a:latin typeface="Calibri"/>
                <a:ea typeface="Calibri"/>
                <a:cs typeface="Calibri"/>
                <a:sym typeface="Calibri"/>
              </a:rPr>
              <a:t>terugvinden</a:t>
            </a:r>
            <a:r>
              <a:rPr lang="en-US" sz="1400" b="0" i="0" u="none" strike="noStrike" cap="none">
                <a:solidFill>
                  <a:schemeClr val="dk1"/>
                </a:solidFill>
                <a:latin typeface="Calibri"/>
                <a:ea typeface="Calibri"/>
                <a:cs typeface="Calibri"/>
                <a:sym typeface="Calibri"/>
              </a:rPr>
              <a:t>.</a:t>
            </a:r>
            <a:endParaRPr b="0"/>
          </a:p>
          <a:p>
            <a:pPr marL="457200" lvl="0" indent="-228600" algn="l" rtl="0">
              <a:lnSpc>
                <a:spcPct val="100000"/>
              </a:lnSpc>
              <a:spcBef>
                <a:spcPts val="0"/>
              </a:spcBef>
              <a:spcAft>
                <a:spcPts val="0"/>
              </a:spcAft>
              <a:buSzPts val="1400"/>
              <a:buNone/>
            </a:pPr>
            <a:r>
              <a:rPr lang="en-US" sz="1400" b="0" i="0" u="none" strike="noStrike" cap="none">
                <a:solidFill>
                  <a:schemeClr val="dk1"/>
                </a:solidFill>
                <a:latin typeface="Calibri"/>
                <a:ea typeface="Calibri"/>
                <a:cs typeface="Calibri"/>
                <a:sym typeface="Calibri"/>
              </a:rPr>
              <a:t>Als je dan </a:t>
            </a:r>
            <a:r>
              <a:rPr lang="en-US" sz="1400" b="0" i="0" u="none" strike="noStrike" cap="none" err="1">
                <a:solidFill>
                  <a:schemeClr val="dk1"/>
                </a:solidFill>
                <a:latin typeface="Calibri"/>
                <a:ea typeface="Calibri"/>
                <a:cs typeface="Calibri"/>
                <a:sym typeface="Calibri"/>
              </a:rPr>
              <a:t>naar</a:t>
            </a:r>
            <a:r>
              <a:rPr lang="en-US" sz="1400" b="0" i="0" u="none" strike="noStrike" cap="none">
                <a:solidFill>
                  <a:schemeClr val="dk1"/>
                </a:solidFill>
                <a:latin typeface="Calibri"/>
                <a:ea typeface="Calibri"/>
                <a:cs typeface="Calibri"/>
                <a:sym typeface="Calibri"/>
              </a:rPr>
              <a:t> data.vlaanderen.be </a:t>
            </a:r>
            <a:r>
              <a:rPr lang="en-US" sz="1400" b="0" i="0" u="none" strike="noStrike" cap="none" err="1">
                <a:solidFill>
                  <a:schemeClr val="dk1"/>
                </a:solidFill>
                <a:latin typeface="Calibri"/>
                <a:ea typeface="Calibri"/>
                <a:cs typeface="Calibri"/>
                <a:sym typeface="Calibri"/>
              </a:rPr>
              <a:t>surft</a:t>
            </a:r>
            <a:r>
              <a:rPr lang="en-US" sz="1400" b="0" i="0" u="none" strike="noStrike" cap="none">
                <a:solidFill>
                  <a:schemeClr val="dk1"/>
                </a:solidFill>
                <a:latin typeface="Calibri"/>
                <a:ea typeface="Calibri"/>
                <a:cs typeface="Calibri"/>
                <a:sym typeface="Calibri"/>
              </a:rPr>
              <a:t> dan </a:t>
            </a:r>
            <a:r>
              <a:rPr lang="en-US" sz="1400" b="0" i="0" u="none" strike="noStrike" cap="none" err="1">
                <a:solidFill>
                  <a:schemeClr val="dk1"/>
                </a:solidFill>
                <a:latin typeface="Calibri"/>
                <a:ea typeface="Calibri"/>
                <a:cs typeface="Calibri"/>
                <a:sym typeface="Calibri"/>
              </a:rPr>
              <a:t>kun</a:t>
            </a:r>
            <a:r>
              <a:rPr lang="en-US" sz="1400" b="0" i="0" u="none" strike="noStrike" cap="none">
                <a:solidFill>
                  <a:schemeClr val="dk1"/>
                </a:solidFill>
                <a:latin typeface="Calibri"/>
                <a:ea typeface="Calibri"/>
                <a:cs typeface="Calibri"/>
                <a:sym typeface="Calibri"/>
              </a:rPr>
              <a:t> je </a:t>
            </a:r>
            <a:r>
              <a:rPr lang="en-US" sz="1400" b="0" i="0" u="none" strike="noStrike" cap="none" err="1">
                <a:solidFill>
                  <a:schemeClr val="dk1"/>
                </a:solidFill>
                <a:latin typeface="Calibri"/>
                <a:ea typeface="Calibri"/>
                <a:cs typeface="Calibri"/>
                <a:sym typeface="Calibri"/>
              </a:rPr>
              <a:t>daar</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een</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kijkje</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nemen</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naar</a:t>
            </a:r>
            <a:r>
              <a:rPr lang="en-US" sz="1400" b="0" i="0" u="none" strike="noStrike" cap="none">
                <a:solidFill>
                  <a:schemeClr val="dk1"/>
                </a:solidFill>
                <a:latin typeface="Calibri"/>
                <a:ea typeface="Calibri"/>
                <a:cs typeface="Calibri"/>
                <a:sym typeface="Calibri"/>
              </a:rPr>
              <a:t> de </a:t>
            </a:r>
            <a:r>
              <a:rPr lang="en-US" sz="1400" b="0" i="0" u="none" strike="noStrike" cap="none" err="1">
                <a:solidFill>
                  <a:schemeClr val="dk1"/>
                </a:solidFill>
                <a:latin typeface="Calibri"/>
                <a:ea typeface="Calibri"/>
                <a:cs typeface="Calibri"/>
                <a:sym typeface="Calibri"/>
              </a:rPr>
              <a:t>verschillende</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vocabularia</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en</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applicatieprofielen</a:t>
            </a:r>
            <a:r>
              <a:rPr lang="en-US" sz="1400" b="0" i="0" u="none" strike="noStrike" cap="none">
                <a:solidFill>
                  <a:schemeClr val="dk1"/>
                </a:solidFill>
                <a:latin typeface="Calibri"/>
                <a:ea typeface="Calibri"/>
                <a:cs typeface="Calibri"/>
                <a:sym typeface="Calibri"/>
              </a:rPr>
              <a:t>, je </a:t>
            </a:r>
            <a:r>
              <a:rPr lang="en-US" sz="1400" b="0" i="0" u="none" strike="noStrike" cap="none" err="1">
                <a:solidFill>
                  <a:schemeClr val="dk1"/>
                </a:solidFill>
                <a:latin typeface="Calibri"/>
                <a:ea typeface="Calibri"/>
                <a:cs typeface="Calibri"/>
                <a:sym typeface="Calibri"/>
              </a:rPr>
              <a:t>vindt</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daar</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niet</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enkel</a:t>
            </a:r>
            <a:r>
              <a:rPr lang="en-US" sz="1400" b="0" i="0" u="none" strike="noStrike" cap="none">
                <a:solidFill>
                  <a:schemeClr val="dk1"/>
                </a:solidFill>
                <a:latin typeface="Calibri"/>
                <a:ea typeface="Calibri"/>
                <a:cs typeface="Calibri"/>
                <a:sym typeface="Calibri"/>
              </a:rPr>
              <a:t> de </a:t>
            </a:r>
            <a:r>
              <a:rPr lang="en-US" sz="1400" b="0" i="0" u="none" strike="noStrike" cap="none" err="1">
                <a:solidFill>
                  <a:schemeClr val="dk1"/>
                </a:solidFill>
                <a:latin typeface="Calibri"/>
                <a:ea typeface="Calibri"/>
                <a:cs typeface="Calibri"/>
                <a:sym typeface="Calibri"/>
              </a:rPr>
              <a:t>definities</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en</a:t>
            </a:r>
            <a:r>
              <a:rPr lang="en-US" sz="1400" b="0" i="0" u="none" strike="noStrike" cap="none">
                <a:solidFill>
                  <a:schemeClr val="dk1"/>
                </a:solidFill>
                <a:latin typeface="Calibri"/>
                <a:ea typeface="Calibri"/>
                <a:cs typeface="Calibri"/>
                <a:sym typeface="Calibri"/>
              </a:rPr>
              <a:t> de links </a:t>
            </a:r>
            <a:r>
              <a:rPr lang="en-US" sz="1400" b="0" i="0" u="none" strike="noStrike" cap="none" err="1">
                <a:solidFill>
                  <a:schemeClr val="dk1"/>
                </a:solidFill>
                <a:latin typeface="Calibri"/>
                <a:ea typeface="Calibri"/>
                <a:cs typeface="Calibri"/>
                <a:sym typeface="Calibri"/>
              </a:rPr>
              <a:t>naar</a:t>
            </a:r>
            <a:r>
              <a:rPr lang="en-US" sz="1400" b="0" i="0" u="none" strike="noStrike" cap="none">
                <a:solidFill>
                  <a:schemeClr val="dk1"/>
                </a:solidFill>
                <a:latin typeface="Calibri"/>
                <a:ea typeface="Calibri"/>
                <a:cs typeface="Calibri"/>
                <a:sym typeface="Calibri"/>
              </a:rPr>
              <a:t> de </a:t>
            </a:r>
            <a:r>
              <a:rPr lang="en-US" sz="1400" b="0" i="0" u="none" strike="noStrike" cap="none" err="1">
                <a:solidFill>
                  <a:schemeClr val="dk1"/>
                </a:solidFill>
                <a:latin typeface="Calibri"/>
                <a:ea typeface="Calibri"/>
                <a:cs typeface="Calibri"/>
                <a:sym typeface="Calibri"/>
              </a:rPr>
              <a:t>internationale</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standaarden</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waarop</a:t>
            </a:r>
            <a:r>
              <a:rPr lang="en-US" sz="1400" b="0" i="0" u="none" strike="noStrike" cap="none">
                <a:solidFill>
                  <a:schemeClr val="dk1"/>
                </a:solidFill>
                <a:latin typeface="Calibri"/>
                <a:ea typeface="Calibri"/>
                <a:cs typeface="Calibri"/>
                <a:sym typeface="Calibri"/>
              </a:rPr>
              <a:t> ze </a:t>
            </a:r>
            <a:r>
              <a:rPr lang="en-US" sz="1400" b="0" i="0" u="none" strike="noStrike" cap="none" err="1">
                <a:solidFill>
                  <a:schemeClr val="dk1"/>
                </a:solidFill>
                <a:latin typeface="Calibri"/>
                <a:ea typeface="Calibri"/>
                <a:cs typeface="Calibri"/>
                <a:sym typeface="Calibri"/>
              </a:rPr>
              <a:t>gebaseerd</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zijn</a:t>
            </a:r>
            <a:r>
              <a:rPr lang="en-US" sz="1400" b="0" i="0" u="none" strike="noStrike" cap="none">
                <a:solidFill>
                  <a:schemeClr val="dk1"/>
                </a:solidFill>
                <a:latin typeface="Calibri"/>
                <a:ea typeface="Calibri"/>
                <a:cs typeface="Calibri"/>
                <a:sym typeface="Calibri"/>
              </a:rPr>
              <a:t> maar je </a:t>
            </a:r>
            <a:r>
              <a:rPr lang="en-US" sz="1400" b="0" i="0" u="none" strike="noStrike" cap="none" err="1">
                <a:solidFill>
                  <a:schemeClr val="dk1"/>
                </a:solidFill>
                <a:latin typeface="Calibri"/>
                <a:ea typeface="Calibri"/>
                <a:cs typeface="Calibri"/>
                <a:sym typeface="Calibri"/>
              </a:rPr>
              <a:t>vind</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daar</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ook</a:t>
            </a:r>
            <a:r>
              <a:rPr lang="en-US" sz="1400" b="0" i="0" u="none" strike="noStrike" cap="none">
                <a:solidFill>
                  <a:schemeClr val="dk1"/>
                </a:solidFill>
                <a:latin typeface="Calibri"/>
                <a:ea typeface="Calibri"/>
                <a:cs typeface="Calibri"/>
                <a:sym typeface="Calibri"/>
              </a:rPr>
              <a:t> de </a:t>
            </a:r>
            <a:r>
              <a:rPr lang="en-US" sz="1400" b="0" i="0" u="none" strike="noStrike" cap="none" err="1">
                <a:solidFill>
                  <a:schemeClr val="dk1"/>
                </a:solidFill>
                <a:latin typeface="Calibri"/>
                <a:ea typeface="Calibri"/>
                <a:cs typeface="Calibri"/>
                <a:sym typeface="Calibri"/>
              </a:rPr>
              <a:t>documentatie</a:t>
            </a:r>
            <a:r>
              <a:rPr lang="en-US" sz="1400" b="0" i="0" u="none" strike="noStrike" cap="none">
                <a:solidFill>
                  <a:schemeClr val="dk1"/>
                </a:solidFill>
                <a:latin typeface="Calibri"/>
                <a:ea typeface="Calibri"/>
                <a:cs typeface="Calibri"/>
                <a:sym typeface="Calibri"/>
              </a:rPr>
              <a:t> over de </a:t>
            </a:r>
            <a:r>
              <a:rPr lang="en-US" sz="1400" b="0" i="0" u="none" strike="noStrike" cap="none" err="1">
                <a:solidFill>
                  <a:schemeClr val="dk1"/>
                </a:solidFill>
                <a:latin typeface="Calibri"/>
                <a:ea typeface="Calibri"/>
                <a:cs typeface="Calibri"/>
                <a:sym typeface="Calibri"/>
              </a:rPr>
              <a:t>werkgroepen</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een</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verslag</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een</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presentatie</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en</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een</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eventuele</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opname</a:t>
            </a:r>
            <a:r>
              <a:rPr lang="en-US" sz="1400" b="0" i="0" u="none" strike="noStrike" cap="none">
                <a:solidFill>
                  <a:schemeClr val="dk1"/>
                </a:solidFill>
                <a:latin typeface="Calibri"/>
                <a:ea typeface="Calibri"/>
                <a:cs typeface="Calibri"/>
                <a:sym typeface="Calibri"/>
              </a:rPr>
              <a:t> van de online </a:t>
            </a:r>
            <a:r>
              <a:rPr lang="en-US" sz="1400" b="0" i="0" u="none" strike="noStrike" cap="none" err="1">
                <a:solidFill>
                  <a:schemeClr val="dk1"/>
                </a:solidFill>
                <a:latin typeface="Calibri"/>
                <a:ea typeface="Calibri"/>
                <a:cs typeface="Calibri"/>
                <a:sym typeface="Calibri"/>
              </a:rPr>
              <a:t>sessie</a:t>
            </a:r>
            <a:r>
              <a:rPr lang="en-US" sz="1400" b="0" i="0" u="none" strike="noStrike" cap="none">
                <a:solidFill>
                  <a:schemeClr val="dk1"/>
                </a:solidFill>
                <a:latin typeface="Calibri"/>
                <a:ea typeface="Calibri"/>
                <a:cs typeface="Calibri"/>
                <a:sym typeface="Calibri"/>
              </a:rPr>
              <a:t>.</a:t>
            </a:r>
            <a:endParaRPr b="0"/>
          </a:p>
          <a:p>
            <a:pPr marL="457200" lvl="0" indent="-228600" algn="l" rtl="0">
              <a:lnSpc>
                <a:spcPct val="100000"/>
              </a:lnSpc>
              <a:spcBef>
                <a:spcPts val="0"/>
              </a:spcBef>
              <a:spcAft>
                <a:spcPts val="0"/>
              </a:spcAft>
              <a:buSzPts val="1400"/>
              <a:buNone/>
            </a:pPr>
            <a:r>
              <a:rPr lang="en-US" sz="1400" b="0" i="0" u="none" strike="noStrike" cap="none" err="1">
                <a:solidFill>
                  <a:schemeClr val="dk1"/>
                </a:solidFill>
                <a:latin typeface="Calibri"/>
                <a:ea typeface="Calibri"/>
                <a:cs typeface="Calibri"/>
                <a:sym typeface="Calibri"/>
              </a:rPr>
              <a:t>Niet</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onbelangrijk</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kunnen</a:t>
            </a:r>
            <a:r>
              <a:rPr lang="en-US" sz="1400" b="0" i="0" u="none" strike="noStrike" cap="none">
                <a:solidFill>
                  <a:schemeClr val="dk1"/>
                </a:solidFill>
                <a:latin typeface="Calibri"/>
                <a:ea typeface="Calibri"/>
                <a:cs typeface="Calibri"/>
                <a:sym typeface="Calibri"/>
              </a:rPr>
              <a:t> we </a:t>
            </a:r>
            <a:r>
              <a:rPr lang="en-US" sz="1400" b="0" i="0" u="none" strike="noStrike" cap="none" err="1">
                <a:solidFill>
                  <a:schemeClr val="dk1"/>
                </a:solidFill>
                <a:latin typeface="Calibri"/>
                <a:ea typeface="Calibri"/>
                <a:cs typeface="Calibri"/>
                <a:sym typeface="Calibri"/>
              </a:rPr>
              <a:t>daar</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ook</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een</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machineleesbare</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versie</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te</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vinden</a:t>
            </a:r>
            <a:r>
              <a:rPr lang="en-US" sz="1400" b="0" i="0" u="none" strike="noStrike" cap="none">
                <a:solidFill>
                  <a:schemeClr val="dk1"/>
                </a:solidFill>
                <a:latin typeface="Calibri"/>
                <a:ea typeface="Calibri"/>
                <a:cs typeface="Calibri"/>
                <a:sym typeface="Calibri"/>
              </a:rPr>
              <a:t> van </a:t>
            </a:r>
            <a:r>
              <a:rPr lang="en-US" sz="1400" b="0" i="0" u="none" strike="noStrike" cap="none" err="1">
                <a:solidFill>
                  <a:schemeClr val="dk1"/>
                </a:solidFill>
                <a:latin typeface="Calibri"/>
                <a:ea typeface="Calibri"/>
                <a:cs typeface="Calibri"/>
                <a:sym typeface="Calibri"/>
              </a:rPr>
              <a:t>deze</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definities</a:t>
            </a:r>
            <a:r>
              <a:rPr lang="en-US" sz="1400" b="0" i="0" u="none" strike="noStrike" cap="none">
                <a:solidFill>
                  <a:schemeClr val="dk1"/>
                </a:solidFill>
                <a:latin typeface="Calibri"/>
                <a:ea typeface="Calibri"/>
                <a:cs typeface="Calibri"/>
                <a:sym typeface="Calibri"/>
              </a:rPr>
              <a:t>. Hoe die tot stand </a:t>
            </a:r>
            <a:r>
              <a:rPr lang="en-US" sz="1400" b="0" i="0" u="none" strike="noStrike" cap="none" err="1">
                <a:solidFill>
                  <a:schemeClr val="dk1"/>
                </a:solidFill>
                <a:latin typeface="Calibri"/>
                <a:ea typeface="Calibri"/>
                <a:cs typeface="Calibri"/>
                <a:sym typeface="Calibri"/>
              </a:rPr>
              <a:t>komen</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vertel</a:t>
            </a:r>
            <a:r>
              <a:rPr lang="en-US" sz="1400" b="0" i="0" u="none" strike="noStrike" cap="none">
                <a:solidFill>
                  <a:schemeClr val="dk1"/>
                </a:solidFill>
                <a:latin typeface="Calibri"/>
                <a:ea typeface="Calibri"/>
                <a:cs typeface="Calibri"/>
                <a:sym typeface="Calibri"/>
              </a:rPr>
              <a:t> </a:t>
            </a:r>
            <a:r>
              <a:rPr lang="en-US" sz="1400" b="0" i="0" u="none" strike="noStrike" cap="none" err="1">
                <a:solidFill>
                  <a:schemeClr val="dk1"/>
                </a:solidFill>
                <a:latin typeface="Calibri"/>
                <a:ea typeface="Calibri"/>
                <a:cs typeface="Calibri"/>
                <a:sym typeface="Calibri"/>
              </a:rPr>
              <a:t>ik</a:t>
            </a:r>
            <a:r>
              <a:rPr lang="en-US" sz="1400" b="0" i="0" u="none" strike="noStrike" cap="none">
                <a:solidFill>
                  <a:schemeClr val="dk1"/>
                </a:solidFill>
                <a:latin typeface="Calibri"/>
                <a:ea typeface="Calibri"/>
                <a:cs typeface="Calibri"/>
                <a:sym typeface="Calibri"/>
              </a:rPr>
              <a:t> in de </a:t>
            </a:r>
            <a:r>
              <a:rPr lang="en-US" sz="1400" b="0" i="0" u="none" strike="noStrike" cap="none" err="1">
                <a:solidFill>
                  <a:schemeClr val="dk1"/>
                </a:solidFill>
                <a:latin typeface="Calibri"/>
                <a:ea typeface="Calibri"/>
                <a:cs typeface="Calibri"/>
                <a:sym typeface="Calibri"/>
              </a:rPr>
              <a:t>volgende</a:t>
            </a:r>
            <a:r>
              <a:rPr lang="en-US" sz="1400" b="0" i="0" u="none" strike="noStrike" cap="none">
                <a:solidFill>
                  <a:schemeClr val="dk1"/>
                </a:solidFill>
                <a:latin typeface="Calibri"/>
                <a:ea typeface="Calibri"/>
                <a:cs typeface="Calibri"/>
                <a:sym typeface="Calibri"/>
              </a:rPr>
              <a:t> slides.</a:t>
            </a:r>
            <a:endParaRPr b="0"/>
          </a:p>
          <a:p>
            <a:pPr marL="457200" marR="0" lvl="0" indent="-228600" algn="l" rtl="0">
              <a:lnSpc>
                <a:spcPct val="100000"/>
              </a:lnSpc>
              <a:spcBef>
                <a:spcPts val="0"/>
              </a:spcBef>
              <a:spcAft>
                <a:spcPts val="0"/>
              </a:spcAft>
              <a:buSzPts val="1400"/>
              <a:buNone/>
            </a:pPr>
            <a:br>
              <a:rPr lang="en-US"/>
            </a:b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01600" algn="l" rtl="0">
              <a:lnSpc>
                <a:spcPct val="100000"/>
              </a:lnSpc>
              <a:spcBef>
                <a:spcPts val="0"/>
              </a:spcBef>
              <a:spcAft>
                <a:spcPts val="0"/>
              </a:spcAft>
              <a:buSzPts val="1100"/>
              <a:buFont typeface="Arial"/>
              <a:buNone/>
            </a:pPr>
            <a:r>
              <a:rPr lang="en-GB"/>
              <a:t>5 </a:t>
            </a:r>
            <a:r>
              <a:rPr lang="en-GB" err="1"/>
              <a:t>werkgroepen</a:t>
            </a:r>
            <a:endParaRPr lang="en-GB"/>
          </a:p>
          <a:p>
            <a:pPr marL="171450" lvl="0" indent="-101600" algn="l" rtl="0">
              <a:lnSpc>
                <a:spcPct val="100000"/>
              </a:lnSpc>
              <a:spcBef>
                <a:spcPts val="0"/>
              </a:spcBef>
              <a:spcAft>
                <a:spcPts val="0"/>
              </a:spcAft>
              <a:buSzPts val="1100"/>
              <a:buFont typeface="Arial"/>
              <a:buNone/>
            </a:pPr>
            <a:endParaRPr/>
          </a:p>
        </p:txBody>
      </p:sp>
      <p:sp>
        <p:nvSpPr>
          <p:cNvPr id="1088" name="Google Shape;108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466885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286b00870f9_1_3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rgbClr val="373636"/>
                </a:solidFill>
              </a:rPr>
              <a:t>Yaron</a:t>
            </a:r>
            <a:endParaRPr>
              <a:solidFill>
                <a:srgbClr val="373636"/>
              </a:solidFill>
            </a:endParaRPr>
          </a:p>
        </p:txBody>
      </p:sp>
      <p:sp>
        <p:nvSpPr>
          <p:cNvPr id="662" name="Google Shape;662;g286b00870f9_1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9" name="Google Shape;35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286b00870f9_1_3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670" name="Google Shape;670;g286b00870f9_1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286b00870f9_1_4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681" name="Google Shape;681;g286b00870f9_1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a:extLst>
            <a:ext uri="{FF2B5EF4-FFF2-40B4-BE49-F238E27FC236}">
              <a16:creationId xmlns:a16="http://schemas.microsoft.com/office/drawing/2014/main" id="{79D0DA3B-D1B2-FC1B-5893-948179CD9637}"/>
            </a:ext>
          </a:extLst>
        </p:cNvPr>
        <p:cNvGrpSpPr/>
        <p:nvPr/>
      </p:nvGrpSpPr>
      <p:grpSpPr>
        <a:xfrm>
          <a:off x="0" y="0"/>
          <a:ext cx="0" cy="0"/>
          <a:chOff x="0" y="0"/>
          <a:chExt cx="0" cy="0"/>
        </a:xfrm>
      </p:grpSpPr>
      <p:sp>
        <p:nvSpPr>
          <p:cNvPr id="793" name="Google Shape;793;g11ee090956d_0_377:notes">
            <a:extLst>
              <a:ext uri="{FF2B5EF4-FFF2-40B4-BE49-F238E27FC236}">
                <a16:creationId xmlns:a16="http://schemas.microsoft.com/office/drawing/2014/main" id="{090151C0-B161-05F9-6E0B-5D858C16026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NL"/>
              <a:t>Om maximaal informatie uit te kunnen wisselen met andere organisaties, is één van de best practices van een kwalitatieve informatie-architectuur om bestaande datastandaarden zo veel mogelijk te hergebruiken. In de context van de digitale overlijdensaangifte, werden daarom verschillende relevante Vlaamse, Europese en internationale standaarden onderzocht. </a:t>
            </a:r>
          </a:p>
          <a:p>
            <a:pPr marL="171450" lvl="0" indent="-171450" algn="l" rtl="0">
              <a:lnSpc>
                <a:spcPct val="100000"/>
              </a:lnSpc>
              <a:spcBef>
                <a:spcPts val="0"/>
              </a:spcBef>
              <a:spcAft>
                <a:spcPts val="0"/>
              </a:spcAft>
              <a:buClr>
                <a:schemeClr val="dk1"/>
              </a:buClr>
              <a:buSzPts val="1100"/>
            </a:pPr>
            <a:r>
              <a:rPr lang="nl-NL"/>
              <a:t>Er werd gestreefd om zo veel mogelijk concepten over te nemen uit de FIHR-datastandaard, aangezien haar groot belang in de gezondheidszorg.  </a:t>
            </a:r>
          </a:p>
          <a:p>
            <a:pPr marL="171450" lvl="0" indent="-171450" algn="l" rtl="0">
              <a:lnSpc>
                <a:spcPct val="100000"/>
              </a:lnSpc>
              <a:spcBef>
                <a:spcPts val="0"/>
              </a:spcBef>
              <a:spcAft>
                <a:spcPts val="0"/>
              </a:spcAft>
              <a:buClr>
                <a:schemeClr val="dk1"/>
              </a:buClr>
              <a:buSzPts val="1100"/>
            </a:pPr>
            <a:r>
              <a:rPr lang="nl-NL"/>
              <a:t>Wat de Vlaamse datastandaarden betreft, werd er voornamelijk gekeken naar de bestaande OSLO-standaarden (raadpleegbaar via data.vlaanderen.be). OSLO-datastandaarden hergebruiken maximaal Europese en internationale standaarden. Zo werd er onder meer afgestemd op de Europese ‘Core Vocabularies’, op de European Legislation Identifier (ELI) en op INSPIRE. </a:t>
            </a:r>
          </a:p>
          <a:p>
            <a:pPr marL="171450" lvl="0" indent="-171450" algn="l" rtl="0">
              <a:lnSpc>
                <a:spcPct val="100000"/>
              </a:lnSpc>
              <a:spcBef>
                <a:spcPts val="0"/>
              </a:spcBef>
              <a:spcAft>
                <a:spcPts val="0"/>
              </a:spcAft>
              <a:buClr>
                <a:schemeClr val="dk1"/>
              </a:buClr>
              <a:buSzPts val="1100"/>
            </a:pPr>
            <a:r>
              <a:rPr lang="nl-NL"/>
              <a:t>Andere bestaande relevante, Europese of internationale (data)standaarden binnen het domein van overlijden konden echter niet teruggevonden worden. </a:t>
            </a:r>
            <a:endParaRPr/>
          </a:p>
        </p:txBody>
      </p:sp>
      <p:sp>
        <p:nvSpPr>
          <p:cNvPr id="794" name="Google Shape;794;g11ee090956d_0_377:notes">
            <a:extLst>
              <a:ext uri="{FF2B5EF4-FFF2-40B4-BE49-F238E27FC236}">
                <a16:creationId xmlns:a16="http://schemas.microsoft.com/office/drawing/2014/main" id="{BA28CA2F-859D-79C8-0C77-041E004E38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752315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1b9224f4a86_0_1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a:t>Alles wat </a:t>
            </a:r>
            <a:r>
              <a:rPr lang="en-US" err="1"/>
              <a:t>kan</a:t>
            </a:r>
            <a:r>
              <a:rPr lang="en-US"/>
              <a:t> </a:t>
            </a:r>
            <a:r>
              <a:rPr lang="en-US" err="1"/>
              <a:t>helpen</a:t>
            </a:r>
            <a:r>
              <a:rPr lang="en-US"/>
              <a:t> met </a:t>
            </a:r>
            <a:r>
              <a:rPr lang="en-US" err="1"/>
              <a:t>tonen</a:t>
            </a:r>
          </a:p>
        </p:txBody>
      </p:sp>
      <p:sp>
        <p:nvSpPr>
          <p:cNvPr id="660" name="Google Shape;660;g1b9224f4a86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fba70e22ce_0_1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lang="nl-BE">
              <a:solidFill>
                <a:srgbClr val="373636"/>
              </a:solidFill>
            </a:endParaRPr>
          </a:p>
        </p:txBody>
      </p:sp>
      <p:sp>
        <p:nvSpPr>
          <p:cNvPr id="407" name="Google Shape;407;gfba70e22ce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306784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286b00870f9_1_1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5" name="Google Shape;435;g286b00870f9_1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286b00870f9_1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6" name="Google Shape;466;g286b00870f9_1_1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286b00870f9_1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6" name="Google Shape;466;g286b00870f9_1_1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Twee </a:t>
            </a:r>
            <a:r>
              <a:rPr lang="en-US" dirty="0" err="1"/>
              <a:t>hoofdspelers</a:t>
            </a:r>
            <a:r>
              <a:rPr lang="en-US" dirty="0"/>
              <a:t>: LB (</a:t>
            </a:r>
            <a:r>
              <a:rPr lang="en-US" dirty="0" err="1"/>
              <a:t>schuldeiser</a:t>
            </a:r>
            <a:r>
              <a:rPr lang="en-US" dirty="0"/>
              <a:t>) </a:t>
            </a:r>
            <a:r>
              <a:rPr lang="en-US" dirty="0" err="1"/>
              <a:t>en</a:t>
            </a:r>
            <a:r>
              <a:rPr lang="en-US" dirty="0"/>
              <a:t> </a:t>
            </a:r>
            <a:r>
              <a:rPr lang="en-US" dirty="0" err="1"/>
              <a:t>schuldenaar</a:t>
            </a:r>
            <a:r>
              <a:rPr lang="en-US" dirty="0"/>
              <a:t>. </a:t>
            </a:r>
            <a:endParaRPr lang="nl-BE" dirty="0"/>
          </a:p>
          <a:p>
            <a:r>
              <a:rPr lang="en-US" dirty="0" err="1"/>
              <a:t>Aangestelden</a:t>
            </a:r>
            <a:r>
              <a:rPr lang="en-US" dirty="0"/>
              <a:t>: </a:t>
            </a:r>
            <a:r>
              <a:rPr lang="en-US" dirty="0" err="1"/>
              <a:t>Verschillende</a:t>
            </a:r>
            <a:r>
              <a:rPr lang="en-US" dirty="0"/>
              <a:t> </a:t>
            </a:r>
            <a:r>
              <a:rPr lang="en-US" dirty="0" err="1"/>
              <a:t>subactoren</a:t>
            </a:r>
            <a:r>
              <a:rPr lang="en-US" dirty="0"/>
              <a:t> die </a:t>
            </a:r>
            <a:r>
              <a:rPr lang="en-US" dirty="0" err="1"/>
              <a:t>ofwel</a:t>
            </a:r>
            <a:r>
              <a:rPr lang="en-US" dirty="0"/>
              <a:t> de </a:t>
            </a:r>
            <a:r>
              <a:rPr lang="en-US" dirty="0" err="1"/>
              <a:t>schuldenaar</a:t>
            </a:r>
            <a:r>
              <a:rPr lang="en-US" dirty="0"/>
              <a:t> </a:t>
            </a:r>
            <a:r>
              <a:rPr lang="en-US" dirty="0" err="1"/>
              <a:t>helpen</a:t>
            </a:r>
            <a:r>
              <a:rPr lang="en-US" dirty="0"/>
              <a:t> </a:t>
            </a:r>
            <a:r>
              <a:rPr lang="en-US" dirty="0" err="1"/>
              <a:t>ofwel</a:t>
            </a:r>
            <a:r>
              <a:rPr lang="en-US" dirty="0"/>
              <a:t> LB </a:t>
            </a:r>
            <a:r>
              <a:rPr lang="en-US" dirty="0" err="1"/>
              <a:t>helpen</a:t>
            </a:r>
            <a:r>
              <a:rPr lang="en-US" dirty="0"/>
              <a:t>.</a:t>
            </a:r>
            <a:endParaRPr lang="nl-BE" dirty="0"/>
          </a:p>
          <a:p>
            <a:r>
              <a:rPr lang="en-US" dirty="0" err="1"/>
              <a:t>Regelgever</a:t>
            </a:r>
            <a:r>
              <a:rPr lang="en-US" dirty="0"/>
              <a:t> (</a:t>
            </a:r>
            <a:r>
              <a:rPr lang="en-US" dirty="0" err="1"/>
              <a:t>hogere</a:t>
            </a:r>
            <a:r>
              <a:rPr lang="en-US" dirty="0"/>
              <a:t> </a:t>
            </a:r>
            <a:r>
              <a:rPr lang="en-US" dirty="0" err="1"/>
              <a:t>overheid</a:t>
            </a:r>
            <a:r>
              <a:rPr lang="en-US" dirty="0"/>
              <a:t>): </a:t>
            </a:r>
            <a:r>
              <a:rPr lang="en-US" dirty="0" err="1"/>
              <a:t>Geeft</a:t>
            </a:r>
            <a:r>
              <a:rPr lang="en-US" dirty="0"/>
              <a:t> </a:t>
            </a:r>
            <a:r>
              <a:rPr lang="en-US" dirty="0" err="1"/>
              <a:t>aan</a:t>
            </a:r>
            <a:r>
              <a:rPr lang="en-US" dirty="0"/>
              <a:t> hoe met </a:t>
            </a:r>
            <a:r>
              <a:rPr lang="en-US" dirty="0" err="1"/>
              <a:t>een</a:t>
            </a:r>
            <a:r>
              <a:rPr lang="en-US" dirty="0"/>
              <a:t> </a:t>
            </a:r>
            <a:r>
              <a:rPr lang="en-US" dirty="0" err="1"/>
              <a:t>bepaalde</a:t>
            </a:r>
            <a:r>
              <a:rPr lang="en-US" dirty="0"/>
              <a:t> </a:t>
            </a:r>
            <a:r>
              <a:rPr lang="en-US" dirty="0" err="1"/>
              <a:t>schuld</a:t>
            </a:r>
            <a:r>
              <a:rPr lang="en-US" dirty="0"/>
              <a:t> </a:t>
            </a:r>
            <a:r>
              <a:rPr lang="en-US" dirty="0" err="1"/>
              <a:t>moet</a:t>
            </a:r>
            <a:r>
              <a:rPr lang="en-US" dirty="0"/>
              <a:t> </a:t>
            </a:r>
            <a:r>
              <a:rPr lang="en-US" dirty="0" err="1"/>
              <a:t>worden</a:t>
            </a:r>
            <a:r>
              <a:rPr lang="en-US" dirty="0"/>
              <a:t> </a:t>
            </a:r>
            <a:r>
              <a:rPr lang="en-US" dirty="0" err="1"/>
              <a:t>omgegaan</a:t>
            </a:r>
            <a:r>
              <a:rPr lang="en-US" dirty="0"/>
              <a:t>. We </a:t>
            </a:r>
            <a:r>
              <a:rPr lang="en-US" dirty="0" err="1"/>
              <a:t>mogen</a:t>
            </a:r>
            <a:r>
              <a:rPr lang="en-US" dirty="0"/>
              <a:t> </a:t>
            </a:r>
            <a:r>
              <a:rPr lang="en-US" dirty="0" err="1"/>
              <a:t>ook</a:t>
            </a:r>
            <a:r>
              <a:rPr lang="en-US" dirty="0"/>
              <a:t> </a:t>
            </a:r>
            <a:r>
              <a:rPr lang="en-US" dirty="0" err="1"/>
              <a:t>niet</a:t>
            </a:r>
            <a:r>
              <a:rPr lang="en-US" dirty="0"/>
              <a:t> </a:t>
            </a:r>
            <a:r>
              <a:rPr lang="en-US" dirty="0" err="1"/>
              <a:t>aan</a:t>
            </a:r>
            <a:r>
              <a:rPr lang="en-US" dirty="0"/>
              <a:t> de </a:t>
            </a:r>
            <a:r>
              <a:rPr lang="en-US" dirty="0" err="1"/>
              <a:t>schuldenaar</a:t>
            </a:r>
            <a:r>
              <a:rPr lang="en-US" dirty="0"/>
              <a:t> </a:t>
            </a:r>
            <a:r>
              <a:rPr lang="en-US" dirty="0" err="1"/>
              <a:t>beloven</a:t>
            </a:r>
            <a:r>
              <a:rPr lang="en-US" dirty="0"/>
              <a:t> </a:t>
            </a:r>
            <a:r>
              <a:rPr lang="en-US" dirty="0" err="1"/>
              <a:t>dat</a:t>
            </a:r>
            <a:r>
              <a:rPr lang="en-US" dirty="0"/>
              <a:t> we </a:t>
            </a:r>
            <a:r>
              <a:rPr lang="en-US" dirty="0" err="1"/>
              <a:t>alles</a:t>
            </a:r>
            <a:r>
              <a:rPr lang="en-US" dirty="0"/>
              <a:t> in </a:t>
            </a:r>
            <a:r>
              <a:rPr lang="en-US" dirty="0" err="1"/>
              <a:t>handen</a:t>
            </a:r>
            <a:r>
              <a:rPr lang="en-US" dirty="0"/>
              <a:t> </a:t>
            </a:r>
            <a:r>
              <a:rPr lang="en-US" dirty="0" err="1"/>
              <a:t>hebben</a:t>
            </a:r>
            <a:r>
              <a:rPr lang="en-US" dirty="0"/>
              <a:t> </a:t>
            </a:r>
            <a:r>
              <a:rPr lang="en-US" dirty="0" err="1"/>
              <a:t>als</a:t>
            </a:r>
            <a:r>
              <a:rPr lang="en-US" dirty="0"/>
              <a:t> </a:t>
            </a:r>
            <a:r>
              <a:rPr lang="en-US" dirty="0" err="1"/>
              <a:t>lokaal</a:t>
            </a:r>
            <a:r>
              <a:rPr lang="en-US" dirty="0"/>
              <a:t> </a:t>
            </a:r>
            <a:r>
              <a:rPr lang="en-US" dirty="0" err="1"/>
              <a:t>bestuur</a:t>
            </a:r>
            <a:r>
              <a:rPr lang="en-US" dirty="0"/>
              <a:t>. </a:t>
            </a:r>
            <a:r>
              <a:rPr lang="en-US" dirty="0" err="1"/>
              <a:t>Sommige</a:t>
            </a:r>
            <a:r>
              <a:rPr lang="en-US" dirty="0"/>
              <a:t> </a:t>
            </a:r>
            <a:r>
              <a:rPr lang="en-US" dirty="0" err="1"/>
              <a:t>beslissingen</a:t>
            </a:r>
            <a:r>
              <a:rPr lang="en-US" dirty="0"/>
              <a:t> </a:t>
            </a:r>
            <a:r>
              <a:rPr lang="en-US" dirty="0" err="1"/>
              <a:t>worden</a:t>
            </a:r>
            <a:r>
              <a:rPr lang="en-US" dirty="0"/>
              <a:t> op </a:t>
            </a:r>
            <a:r>
              <a:rPr lang="en-US" dirty="0" err="1"/>
              <a:t>hoger</a:t>
            </a:r>
            <a:r>
              <a:rPr lang="en-US" dirty="0"/>
              <a:t> </a:t>
            </a:r>
            <a:r>
              <a:rPr lang="en-US" dirty="0" err="1"/>
              <a:t>niveau</a:t>
            </a:r>
            <a:r>
              <a:rPr lang="en-US" dirty="0"/>
              <a:t> </a:t>
            </a:r>
            <a:r>
              <a:rPr lang="en-US" dirty="0" err="1"/>
              <a:t>genomen.Aan</a:t>
            </a:r>
            <a:r>
              <a:rPr lang="en-US" dirty="0"/>
              <a:t> die </a:t>
            </a:r>
            <a:r>
              <a:rPr lang="en-US" dirty="0" err="1"/>
              <a:t>regelgeving</a:t>
            </a:r>
            <a:r>
              <a:rPr lang="en-US" dirty="0"/>
              <a:t> </a:t>
            </a:r>
            <a:r>
              <a:rPr lang="en-US" dirty="0" err="1"/>
              <a:t>moet</a:t>
            </a:r>
            <a:r>
              <a:rPr lang="en-US" dirty="0"/>
              <a:t> </a:t>
            </a:r>
            <a:r>
              <a:rPr lang="en-US" dirty="0" err="1"/>
              <a:t>zowel</a:t>
            </a:r>
            <a:r>
              <a:rPr lang="en-US" dirty="0"/>
              <a:t> het LB </a:t>
            </a:r>
            <a:r>
              <a:rPr lang="en-US" dirty="0" err="1"/>
              <a:t>als</a:t>
            </a:r>
            <a:r>
              <a:rPr lang="en-US" dirty="0"/>
              <a:t> de </a:t>
            </a:r>
            <a:r>
              <a:rPr lang="en-US" dirty="0" err="1"/>
              <a:t>schuldenaar</a:t>
            </a:r>
            <a:r>
              <a:rPr lang="en-US" dirty="0"/>
              <a:t> </a:t>
            </a:r>
            <a:r>
              <a:rPr lang="en-US" dirty="0" err="1"/>
              <a:t>zich</a:t>
            </a:r>
            <a:r>
              <a:rPr lang="en-US" dirty="0"/>
              <a:t> </a:t>
            </a:r>
            <a:r>
              <a:rPr lang="en-US" dirty="0" err="1"/>
              <a:t>houden</a:t>
            </a:r>
            <a:r>
              <a:rPr lang="en-US" dirty="0"/>
              <a:t>, </a:t>
            </a:r>
            <a:r>
              <a:rPr lang="en-US" dirty="0" err="1"/>
              <a:t>dit</a:t>
            </a:r>
            <a:r>
              <a:rPr lang="en-US" dirty="0"/>
              <a:t> </a:t>
            </a:r>
            <a:r>
              <a:rPr lang="en-US" dirty="0" err="1"/>
              <a:t>kan</a:t>
            </a:r>
            <a:r>
              <a:rPr lang="en-US" dirty="0"/>
              <a:t> </a:t>
            </a:r>
            <a:r>
              <a:rPr lang="en-US" dirty="0" err="1"/>
              <a:t>ook</a:t>
            </a:r>
            <a:r>
              <a:rPr lang="en-US" dirty="0"/>
              <a:t> tot </a:t>
            </a:r>
            <a:r>
              <a:rPr lang="en-US" dirty="0" err="1"/>
              <a:t>spanningen</a:t>
            </a:r>
            <a:r>
              <a:rPr lang="en-US" dirty="0"/>
              <a:t> </a:t>
            </a:r>
            <a:r>
              <a:rPr lang="en-US" dirty="0" err="1"/>
              <a:t>vormen</a:t>
            </a:r>
            <a:r>
              <a:rPr lang="en-US" dirty="0"/>
              <a:t>.</a:t>
            </a:r>
            <a:endParaRPr lang="nl-BE" dirty="0"/>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6996461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286b00870f9_1_11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a:t>Welke </a:t>
            </a:r>
            <a:r>
              <a:rPr lang="en-US" err="1"/>
              <a:t>informatie</a:t>
            </a:r>
            <a:r>
              <a:rPr lang="en-US"/>
              <a:t> </a:t>
            </a:r>
            <a:r>
              <a:rPr lang="en-US" err="1"/>
              <a:t>willen</a:t>
            </a:r>
            <a:r>
              <a:rPr lang="en-US"/>
              <a:t> ze </a:t>
            </a:r>
            <a:r>
              <a:rPr lang="en-US" err="1"/>
              <a:t>terugvinden</a:t>
            </a:r>
            <a:r>
              <a:rPr lang="en-US"/>
              <a:t> in </a:t>
            </a:r>
            <a:r>
              <a:rPr lang="en-US" err="1"/>
              <a:t>zo’n</a:t>
            </a:r>
            <a:r>
              <a:rPr lang="en-US"/>
              <a:t> </a:t>
            </a:r>
            <a:r>
              <a:rPr lang="en-US" err="1"/>
              <a:t>bundeling</a:t>
            </a:r>
            <a:r>
              <a:rPr lang="en-US"/>
              <a:t> van </a:t>
            </a:r>
            <a:r>
              <a:rPr lang="en-US" err="1"/>
              <a:t>schuldvorderingen</a:t>
            </a:r>
            <a:r>
              <a:rPr lang="en-US"/>
              <a:t>? </a:t>
            </a:r>
          </a:p>
          <a:p>
            <a:pPr>
              <a:buClr>
                <a:schemeClr val="dk1"/>
              </a:buClr>
              <a:buSzPts val="1100"/>
            </a:pPr>
            <a:r>
              <a:rPr lang="en-US"/>
              <a:t>Welke </a:t>
            </a:r>
            <a:r>
              <a:rPr lang="en-US" err="1"/>
              <a:t>persoonsgebonden</a:t>
            </a:r>
            <a:r>
              <a:rPr lang="en-US"/>
              <a:t> </a:t>
            </a:r>
            <a:r>
              <a:rPr lang="en-US" err="1"/>
              <a:t>informatie</a:t>
            </a:r>
            <a:r>
              <a:rPr lang="en-US"/>
              <a:t> </a:t>
            </a:r>
            <a:r>
              <a:rPr lang="en-US" err="1"/>
              <a:t>willen</a:t>
            </a:r>
            <a:r>
              <a:rPr lang="en-US"/>
              <a:t> ze </a:t>
            </a:r>
            <a:r>
              <a:rPr lang="en-US" err="1"/>
              <a:t>hebben</a:t>
            </a:r>
            <a:r>
              <a:rPr lang="en-US"/>
              <a:t> of </a:t>
            </a:r>
            <a:r>
              <a:rPr lang="en-US" err="1"/>
              <a:t>zien</a:t>
            </a:r>
            <a:r>
              <a:rPr lang="en-US"/>
              <a:t> over de </a:t>
            </a:r>
            <a:r>
              <a:rPr lang="en-US" err="1"/>
              <a:t>schuldenaar</a:t>
            </a:r>
            <a:r>
              <a:rPr lang="en-US"/>
              <a:t>? Om </a:t>
            </a:r>
            <a:r>
              <a:rPr lang="en-US" err="1"/>
              <a:t>vervolgens</a:t>
            </a:r>
            <a:r>
              <a:rPr lang="en-US"/>
              <a:t> </a:t>
            </a:r>
            <a:r>
              <a:rPr lang="en-US" err="1"/>
              <a:t>een</a:t>
            </a:r>
            <a:r>
              <a:rPr lang="en-US"/>
              <a:t> plan op </a:t>
            </a:r>
            <a:r>
              <a:rPr lang="en-US" err="1"/>
              <a:t>te</a:t>
            </a:r>
            <a:r>
              <a:rPr lang="en-US"/>
              <a:t> </a:t>
            </a:r>
            <a:r>
              <a:rPr lang="en-US" err="1"/>
              <a:t>stellen</a:t>
            </a:r>
            <a:r>
              <a:rPr lang="en-US"/>
              <a:t>? </a:t>
            </a:r>
            <a:endParaRPr lang="en-US">
              <a:cs typeface="Calibri"/>
            </a:endParaRPr>
          </a:p>
          <a:p>
            <a:r>
              <a:rPr lang="en-US"/>
              <a:t>Welke </a:t>
            </a:r>
            <a:r>
              <a:rPr lang="en-US" err="1"/>
              <a:t>informatie</a:t>
            </a:r>
            <a:r>
              <a:rPr lang="en-US"/>
              <a:t> </a:t>
            </a:r>
            <a:r>
              <a:rPr lang="en-US" err="1"/>
              <a:t>hebben</a:t>
            </a:r>
            <a:r>
              <a:rPr lang="en-US"/>
              <a:t> ze </a:t>
            </a:r>
            <a:r>
              <a:rPr lang="en-US" err="1"/>
              <a:t>nodig</a:t>
            </a:r>
            <a:r>
              <a:rPr lang="en-US"/>
              <a:t> om </a:t>
            </a:r>
            <a:r>
              <a:rPr lang="en-US" err="1"/>
              <a:t>zo’n</a:t>
            </a:r>
            <a:r>
              <a:rPr lang="en-US"/>
              <a:t> </a:t>
            </a:r>
            <a:r>
              <a:rPr lang="en-US" err="1"/>
              <a:t>afbetalingsplan</a:t>
            </a:r>
            <a:r>
              <a:rPr lang="en-US"/>
              <a:t> op </a:t>
            </a:r>
            <a:r>
              <a:rPr lang="en-US" err="1"/>
              <a:t>te</a:t>
            </a:r>
            <a:r>
              <a:rPr lang="en-US"/>
              <a:t> </a:t>
            </a:r>
            <a:r>
              <a:rPr lang="en-US" err="1"/>
              <a:t>stellen</a:t>
            </a:r>
            <a:r>
              <a:rPr lang="en-US"/>
              <a:t>? </a:t>
            </a:r>
          </a:p>
          <a:p>
            <a:pPr marL="0" lvl="0" indent="0" algn="l">
              <a:lnSpc>
                <a:spcPct val="100000"/>
              </a:lnSpc>
              <a:spcBef>
                <a:spcPts val="0"/>
              </a:spcBef>
              <a:spcAft>
                <a:spcPts val="0"/>
              </a:spcAft>
              <a:buSzPts val="1100"/>
              <a:buFont typeface="Arial"/>
              <a:buNone/>
            </a:pPr>
            <a:endParaRPr lang="en-US">
              <a:cs typeface="Calibri"/>
            </a:endParaRPr>
          </a:p>
          <a:p>
            <a:pPr>
              <a:buClr>
                <a:schemeClr val="dk1"/>
              </a:buClr>
              <a:buSzPts val="1100"/>
            </a:pPr>
            <a:r>
              <a:rPr lang="en-US"/>
              <a:t>Persoon achter de </a:t>
            </a:r>
            <a:r>
              <a:rPr lang="en-US" err="1"/>
              <a:t>schuld</a:t>
            </a:r>
            <a:r>
              <a:rPr lang="en-US"/>
              <a:t>: Job? </a:t>
            </a:r>
            <a:r>
              <a:rPr lang="en-US" err="1"/>
              <a:t>Inkomensniveau</a:t>
            </a:r>
            <a:r>
              <a:rPr lang="en-US"/>
              <a:t>? </a:t>
            </a:r>
            <a:r>
              <a:rPr lang="en-US" err="1"/>
              <a:t>Gezinsgrootte</a:t>
            </a:r>
            <a:r>
              <a:rPr lang="en-US"/>
              <a:t>? -&gt; </a:t>
            </a:r>
            <a:r>
              <a:rPr lang="en-US" err="1"/>
              <a:t>Financiele</a:t>
            </a:r>
            <a:r>
              <a:rPr lang="en-US"/>
              <a:t> </a:t>
            </a:r>
            <a:r>
              <a:rPr lang="en-US" err="1"/>
              <a:t>draagkracht</a:t>
            </a:r>
            <a:r>
              <a:rPr lang="en-US"/>
              <a:t>; socio </a:t>
            </a:r>
            <a:r>
              <a:rPr lang="en-US" err="1"/>
              <a:t>economisch</a:t>
            </a:r>
            <a:r>
              <a:rPr lang="en-US"/>
              <a:t> </a:t>
            </a:r>
            <a:r>
              <a:rPr lang="en-US" err="1"/>
              <a:t>statuur</a:t>
            </a:r>
            <a:r>
              <a:rPr lang="en-US"/>
              <a:t>; </a:t>
            </a:r>
            <a:r>
              <a:rPr lang="en-US" err="1"/>
              <a:t>juridusche</a:t>
            </a:r>
            <a:r>
              <a:rPr lang="en-US"/>
              <a:t> status; </a:t>
            </a:r>
            <a:r>
              <a:rPr lang="en-US" err="1"/>
              <a:t>Adviesbronnen</a:t>
            </a:r>
            <a:r>
              <a:rPr lang="en-US"/>
              <a:t>. </a:t>
            </a:r>
            <a:r>
              <a:rPr lang="en-US" err="1"/>
              <a:t>Codelijsten</a:t>
            </a:r>
            <a:r>
              <a:rPr lang="en-US"/>
              <a:t> – Welke codes? </a:t>
            </a:r>
            <a:endParaRPr lang="en-US">
              <a:cs typeface="Calibri"/>
            </a:endParaRP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br>
              <a:rPr lang="en-US">
                <a:cs typeface="+mn-lt"/>
              </a:rPr>
            </a:br>
            <a:endParaRPr lang="en-US"/>
          </a:p>
        </p:txBody>
      </p:sp>
      <p:sp>
        <p:nvSpPr>
          <p:cNvPr id="848" name="Google Shape;848;g286b00870f9_1_1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29035bff720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489" name="Google Shape;489;g29035bff72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8" name="Google Shape;37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9035bff720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7" name="Google Shape;497;g29035bff720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err="1"/>
              <a:t>Hier</a:t>
            </a:r>
            <a:r>
              <a:rPr lang="en-GB"/>
              <a:t> </a:t>
            </a:r>
            <a:r>
              <a:rPr lang="en-GB" err="1"/>
              <a:t>zien</a:t>
            </a:r>
            <a:r>
              <a:rPr lang="en-GB"/>
              <a:t> we </a:t>
            </a:r>
            <a:r>
              <a:rPr lang="en-GB" err="1"/>
              <a:t>een</a:t>
            </a:r>
            <a:r>
              <a:rPr lang="en-GB"/>
              <a:t> </a:t>
            </a:r>
            <a:r>
              <a:rPr lang="en-GB" err="1"/>
              <a:t>voorbeeld</a:t>
            </a:r>
            <a:r>
              <a:rPr lang="en-GB"/>
              <a:t> van het OSLO model </a:t>
            </a:r>
            <a:r>
              <a:rPr lang="en-GB" err="1"/>
              <a:t>Personen</a:t>
            </a:r>
            <a:r>
              <a:rPr lang="en-GB"/>
              <a:t>, </a:t>
            </a:r>
            <a:r>
              <a:rPr lang="en-GB" err="1"/>
              <a:t>dit</a:t>
            </a:r>
            <a:r>
              <a:rPr lang="en-GB"/>
              <a:t> </a:t>
            </a:r>
            <a:r>
              <a:rPr lang="en-GB" err="1"/>
              <a:t>kan</a:t>
            </a:r>
            <a:r>
              <a:rPr lang="en-GB"/>
              <a:t> </a:t>
            </a:r>
            <a:r>
              <a:rPr lang="en-GB" err="1"/>
              <a:t>dus</a:t>
            </a:r>
            <a:r>
              <a:rPr lang="en-GB"/>
              <a:t> </a:t>
            </a:r>
            <a:r>
              <a:rPr lang="en-GB" err="1"/>
              <a:t>zeer</a:t>
            </a:r>
            <a:r>
              <a:rPr lang="en-GB"/>
              <a:t> </a:t>
            </a:r>
            <a:r>
              <a:rPr lang="en-GB" err="1"/>
              <a:t>uitgebreid</a:t>
            </a:r>
            <a:r>
              <a:rPr lang="en-GB"/>
              <a:t> </a:t>
            </a:r>
            <a:r>
              <a:rPr lang="en-GB" err="1"/>
              <a:t>zijn</a:t>
            </a:r>
            <a:r>
              <a:rPr lang="en-GB"/>
              <a:t>. De </a:t>
            </a:r>
            <a:r>
              <a:rPr lang="en-GB" err="1"/>
              <a:t>bedoeling</a:t>
            </a:r>
            <a:r>
              <a:rPr lang="en-GB"/>
              <a:t> van OSLO </a:t>
            </a:r>
            <a:r>
              <a:rPr lang="en-GB" err="1"/>
              <a:t>en</a:t>
            </a:r>
            <a:r>
              <a:rPr lang="en-GB"/>
              <a:t> UML is om </a:t>
            </a:r>
            <a:r>
              <a:rPr lang="en-GB" err="1"/>
              <a:t>ook</a:t>
            </a:r>
            <a:r>
              <a:rPr lang="en-GB"/>
              <a:t> </a:t>
            </a:r>
            <a:r>
              <a:rPr lang="en-GB" err="1"/>
              <a:t>elementen</a:t>
            </a:r>
            <a:r>
              <a:rPr lang="en-GB"/>
              <a:t> die al </a:t>
            </a:r>
            <a:r>
              <a:rPr lang="en-GB" err="1"/>
              <a:t>bestaan</a:t>
            </a:r>
            <a:r>
              <a:rPr lang="en-GB"/>
              <a:t> in </a:t>
            </a:r>
            <a:r>
              <a:rPr lang="en-GB" err="1"/>
              <a:t>andere</a:t>
            </a:r>
            <a:r>
              <a:rPr lang="en-GB"/>
              <a:t> </a:t>
            </a:r>
            <a:r>
              <a:rPr lang="en-GB" err="1"/>
              <a:t>trajecten</a:t>
            </a:r>
            <a:r>
              <a:rPr lang="en-GB"/>
              <a:t> over </a:t>
            </a:r>
            <a:r>
              <a:rPr lang="en-GB" err="1"/>
              <a:t>te</a:t>
            </a:r>
            <a:r>
              <a:rPr lang="en-GB"/>
              <a:t> </a:t>
            </a:r>
            <a:r>
              <a:rPr lang="en-GB" err="1"/>
              <a:t>nemen</a:t>
            </a:r>
            <a:r>
              <a:rPr lang="en-GB"/>
              <a:t>.</a:t>
            </a:r>
            <a:endParaRPr sz="8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29035bff720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3" name="Google Shape;503;g29035bff720_1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dirty="0" err="1"/>
              <a:t>Wij</a:t>
            </a:r>
            <a:r>
              <a:rPr lang="en-GB" dirty="0"/>
              <a:t> </a:t>
            </a:r>
            <a:r>
              <a:rPr lang="en-GB" dirty="0" err="1"/>
              <a:t>modelleren</a:t>
            </a:r>
            <a:r>
              <a:rPr lang="en-GB" dirty="0"/>
              <a:t> het schema </a:t>
            </a:r>
            <a:r>
              <a:rPr lang="en-GB" dirty="0" err="1"/>
              <a:t>telkens</a:t>
            </a:r>
            <a:r>
              <a:rPr lang="en-GB" dirty="0"/>
              <a:t> in UML </a:t>
            </a:r>
            <a:r>
              <a:rPr lang="en-GB" dirty="0" err="1"/>
              <a:t>en</a:t>
            </a:r>
            <a:r>
              <a:rPr lang="en-GB" dirty="0"/>
              <a:t> </a:t>
            </a:r>
            <a:r>
              <a:rPr lang="en-GB" dirty="0" err="1"/>
              <a:t>dit</a:t>
            </a:r>
            <a:r>
              <a:rPr lang="en-GB" dirty="0"/>
              <a:t> </a:t>
            </a:r>
            <a:r>
              <a:rPr lang="en-GB" dirty="0" err="1"/>
              <a:t>zorgt</a:t>
            </a:r>
            <a:r>
              <a:rPr lang="en-GB" dirty="0"/>
              <a:t> er </a:t>
            </a:r>
            <a:r>
              <a:rPr lang="en-GB" dirty="0" err="1"/>
              <a:t>voor</a:t>
            </a:r>
            <a:r>
              <a:rPr lang="en-GB" dirty="0"/>
              <a:t> </a:t>
            </a:r>
            <a:r>
              <a:rPr lang="en-GB" dirty="0" err="1"/>
              <a:t>dat</a:t>
            </a:r>
            <a:r>
              <a:rPr lang="en-GB" dirty="0"/>
              <a:t> we via </a:t>
            </a:r>
            <a:r>
              <a:rPr lang="en-GB" dirty="0" err="1"/>
              <a:t>een</a:t>
            </a:r>
            <a:r>
              <a:rPr lang="en-GB" dirty="0"/>
              <a:t> </a:t>
            </a:r>
            <a:r>
              <a:rPr lang="en-GB" dirty="0" err="1"/>
              <a:t>speciale</a:t>
            </a:r>
            <a:r>
              <a:rPr lang="en-GB" dirty="0"/>
              <a:t> tool </a:t>
            </a:r>
            <a:r>
              <a:rPr lang="en-GB" dirty="0" err="1"/>
              <a:t>automatisch</a:t>
            </a:r>
            <a:r>
              <a:rPr lang="en-GB" dirty="0"/>
              <a:t> </a:t>
            </a:r>
            <a:r>
              <a:rPr lang="en-GB" dirty="0" err="1"/>
              <a:t>een</a:t>
            </a:r>
            <a:r>
              <a:rPr lang="en-GB" dirty="0"/>
              <a:t> HTML </a:t>
            </a:r>
            <a:r>
              <a:rPr lang="en-GB" dirty="0" err="1"/>
              <a:t>pagina</a:t>
            </a:r>
            <a:r>
              <a:rPr lang="en-GB" dirty="0"/>
              <a:t> </a:t>
            </a:r>
            <a:r>
              <a:rPr lang="en-GB" dirty="0" err="1"/>
              <a:t>kunnen</a:t>
            </a:r>
            <a:r>
              <a:rPr lang="en-GB" dirty="0"/>
              <a:t> </a:t>
            </a:r>
            <a:r>
              <a:rPr lang="en-GB" dirty="0" err="1"/>
              <a:t>genereren</a:t>
            </a:r>
            <a:r>
              <a:rPr lang="en-GB" dirty="0"/>
              <a:t> van het model </a:t>
            </a:r>
            <a:r>
              <a:rPr lang="en-GB" dirty="0" err="1"/>
              <a:t>zodat</a:t>
            </a:r>
            <a:r>
              <a:rPr lang="en-GB" dirty="0"/>
              <a:t> de </a:t>
            </a:r>
            <a:r>
              <a:rPr lang="en-GB" dirty="0" err="1"/>
              <a:t>specificaties</a:t>
            </a:r>
            <a:r>
              <a:rPr lang="en-GB" dirty="0"/>
              <a:t> </a:t>
            </a:r>
            <a:r>
              <a:rPr lang="en-GB" dirty="0" err="1"/>
              <a:t>leesbaar</a:t>
            </a:r>
            <a:r>
              <a:rPr lang="en-GB" dirty="0"/>
              <a:t> </a:t>
            </a:r>
            <a:r>
              <a:rPr lang="en-GB" dirty="0" err="1"/>
              <a:t>zijn</a:t>
            </a:r>
            <a:r>
              <a:rPr lang="en-GB" dirty="0"/>
              <a:t> </a:t>
            </a:r>
            <a:r>
              <a:rPr lang="en-GB" dirty="0" err="1"/>
              <a:t>voor</a:t>
            </a:r>
            <a:r>
              <a:rPr lang="en-GB" dirty="0"/>
              <a:t> </a:t>
            </a:r>
            <a:r>
              <a:rPr lang="en-GB" dirty="0" err="1"/>
              <a:t>iedereen</a:t>
            </a:r>
            <a:r>
              <a:rPr lang="en-GB" dirty="0"/>
              <a:t> </a:t>
            </a:r>
            <a:r>
              <a:rPr lang="en-GB" dirty="0" err="1"/>
              <a:t>zonder</a:t>
            </a:r>
            <a:r>
              <a:rPr lang="en-GB" dirty="0"/>
              <a:t> </a:t>
            </a:r>
            <a:r>
              <a:rPr lang="en-GB" dirty="0" err="1"/>
              <a:t>kennis</a:t>
            </a:r>
            <a:r>
              <a:rPr lang="en-GB" dirty="0"/>
              <a:t> van UML schema’s.</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29035bff720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0" name="Google Shape;510;g29035bff720_1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Aan de hand van het </a:t>
            </a:r>
            <a:r>
              <a:rPr lang="en-GB" err="1"/>
              <a:t>voorbeeld</a:t>
            </a:r>
            <a:r>
              <a:rPr lang="en-GB"/>
              <a:t> ‘</a:t>
            </a:r>
            <a:r>
              <a:rPr lang="en-GB" err="1"/>
              <a:t>adoptie</a:t>
            </a:r>
            <a:r>
              <a:rPr lang="en-GB"/>
              <a:t> van </a:t>
            </a:r>
            <a:r>
              <a:rPr lang="en-GB" err="1"/>
              <a:t>een</a:t>
            </a:r>
            <a:r>
              <a:rPr lang="en-GB"/>
              <a:t> </a:t>
            </a:r>
            <a:r>
              <a:rPr lang="en-GB" err="1"/>
              <a:t>dier</a:t>
            </a:r>
            <a:r>
              <a:rPr lang="en-GB"/>
              <a:t> </a:t>
            </a:r>
            <a:r>
              <a:rPr lang="en-GB" err="1"/>
              <a:t>uit</a:t>
            </a:r>
            <a:r>
              <a:rPr lang="en-GB"/>
              <a:t> het </a:t>
            </a:r>
            <a:r>
              <a:rPr lang="en-GB" err="1"/>
              <a:t>asiel</a:t>
            </a:r>
            <a:r>
              <a:rPr lang="en-GB"/>
              <a:t> door </a:t>
            </a:r>
            <a:r>
              <a:rPr lang="en-GB" err="1"/>
              <a:t>een</a:t>
            </a:r>
            <a:r>
              <a:rPr lang="en-GB"/>
              <a:t> </a:t>
            </a:r>
            <a:r>
              <a:rPr lang="en-GB" err="1"/>
              <a:t>persoon</a:t>
            </a:r>
            <a:r>
              <a:rPr lang="en-GB"/>
              <a:t>’ </a:t>
            </a:r>
            <a:r>
              <a:rPr lang="en-GB" err="1"/>
              <a:t>gaan</a:t>
            </a:r>
            <a:r>
              <a:rPr lang="en-GB"/>
              <a:t> we de </a:t>
            </a:r>
            <a:r>
              <a:rPr lang="en-GB" err="1"/>
              <a:t>basisconcepten</a:t>
            </a:r>
            <a:r>
              <a:rPr lang="en-GB"/>
              <a:t> van UML </a:t>
            </a:r>
            <a:r>
              <a:rPr lang="en-GB" err="1"/>
              <a:t>uitleggen</a:t>
            </a:r>
            <a:r>
              <a:rPr lang="en-GB"/>
              <a: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29035bff720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6" name="Google Shape;516;g29035bff720_1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err="1"/>
              <a:t>Een</a:t>
            </a:r>
            <a:r>
              <a:rPr lang="en-GB"/>
              <a:t> concept of </a:t>
            </a:r>
            <a:r>
              <a:rPr lang="en-GB" err="1"/>
              <a:t>een</a:t>
            </a:r>
            <a:r>
              <a:rPr lang="en-GB"/>
              <a:t> </a:t>
            </a:r>
            <a:r>
              <a:rPr lang="en-GB" err="1"/>
              <a:t>klasse</a:t>
            </a:r>
            <a:r>
              <a:rPr lang="en-GB"/>
              <a:t> is </a:t>
            </a:r>
            <a:r>
              <a:rPr lang="en-GB" err="1"/>
              <a:t>een</a:t>
            </a:r>
            <a:r>
              <a:rPr lang="en-GB"/>
              <a:t> </a:t>
            </a:r>
            <a:r>
              <a:rPr lang="en-GB" err="1"/>
              <a:t>constructie</a:t>
            </a:r>
            <a:r>
              <a:rPr lang="en-GB"/>
              <a:t> die </a:t>
            </a:r>
            <a:r>
              <a:rPr lang="en-GB" err="1"/>
              <a:t>dingen</a:t>
            </a:r>
            <a:r>
              <a:rPr lang="en-GB"/>
              <a:t> </a:t>
            </a:r>
            <a:r>
              <a:rPr lang="en-GB" err="1"/>
              <a:t>vertegenwoordigt</a:t>
            </a:r>
            <a:r>
              <a:rPr lang="en-GB"/>
              <a:t> in de </a:t>
            </a:r>
            <a:r>
              <a:rPr lang="en-GB" err="1"/>
              <a:t>reële</a:t>
            </a:r>
            <a:r>
              <a:rPr lang="en-GB"/>
              <a:t> </a:t>
            </a:r>
            <a:r>
              <a:rPr lang="en-GB" err="1"/>
              <a:t>en</a:t>
            </a:r>
            <a:r>
              <a:rPr lang="en-GB"/>
              <a:t>/of in </a:t>
            </a:r>
            <a:r>
              <a:rPr lang="en-GB" err="1"/>
              <a:t>ons</a:t>
            </a:r>
            <a:r>
              <a:rPr lang="en-GB"/>
              <a:t> </a:t>
            </a:r>
            <a:r>
              <a:rPr lang="en-GB" err="1"/>
              <a:t>geval</a:t>
            </a:r>
            <a:r>
              <a:rPr lang="en-GB"/>
              <a:t> de </a:t>
            </a:r>
            <a:r>
              <a:rPr lang="en-GB" err="1"/>
              <a:t>informatiewereld</a:t>
            </a:r>
            <a:r>
              <a:rPr lang="en-GB"/>
              <a:t>, </a:t>
            </a:r>
            <a:r>
              <a:rPr lang="en-GB" err="1"/>
              <a:t>dit</a:t>
            </a:r>
            <a:r>
              <a:rPr lang="en-GB"/>
              <a:t> </a:t>
            </a:r>
            <a:r>
              <a:rPr lang="en-GB" err="1"/>
              <a:t>kan</a:t>
            </a:r>
            <a:r>
              <a:rPr lang="en-GB"/>
              <a:t> </a:t>
            </a:r>
            <a:r>
              <a:rPr lang="en-GB" err="1"/>
              <a:t>bijvoorbeeld</a:t>
            </a:r>
            <a:r>
              <a:rPr lang="en-GB"/>
              <a:t> </a:t>
            </a:r>
            <a:r>
              <a:rPr lang="en-GB" err="1"/>
              <a:t>een</a:t>
            </a:r>
            <a:r>
              <a:rPr lang="en-GB"/>
              <a:t> </a:t>
            </a:r>
            <a:r>
              <a:rPr lang="en-GB" err="1"/>
              <a:t>persoon</a:t>
            </a:r>
            <a:r>
              <a:rPr lang="en-GB"/>
              <a:t>, </a:t>
            </a:r>
            <a:r>
              <a:rPr lang="en-GB" err="1"/>
              <a:t>een</a:t>
            </a:r>
            <a:r>
              <a:rPr lang="en-GB"/>
              <a:t> </a:t>
            </a:r>
            <a:r>
              <a:rPr lang="en-GB" err="1"/>
              <a:t>organisatie</a:t>
            </a:r>
            <a:r>
              <a:rPr lang="en-GB"/>
              <a:t>, </a:t>
            </a:r>
            <a:r>
              <a:rPr lang="en-GB" err="1"/>
              <a:t>een</a:t>
            </a:r>
            <a:r>
              <a:rPr lang="en-GB"/>
              <a:t> begrip </a:t>
            </a:r>
            <a:r>
              <a:rPr lang="en-GB" err="1"/>
              <a:t>zoals</a:t>
            </a:r>
            <a:r>
              <a:rPr lang="en-GB"/>
              <a:t> "</a:t>
            </a:r>
            <a:r>
              <a:rPr lang="en-GB" err="1"/>
              <a:t>gezondheid</a:t>
            </a:r>
            <a:r>
              <a:rPr lang="en-GB"/>
              <a:t>" of "</a:t>
            </a:r>
            <a:r>
              <a:rPr lang="en-GB" err="1"/>
              <a:t>vrijheid</a:t>
            </a:r>
            <a:r>
              <a:rPr lang="en-GB"/>
              <a:t>" </a:t>
            </a:r>
            <a:r>
              <a:rPr lang="en-GB" err="1"/>
              <a:t>zijn</a:t>
            </a:r>
            <a:r>
              <a:rPr lang="en-GB"/>
              <a:t>. In </a:t>
            </a:r>
            <a:r>
              <a:rPr lang="en-GB" err="1"/>
              <a:t>ons</a:t>
            </a:r>
            <a:r>
              <a:rPr lang="en-GB"/>
              <a:t> </a:t>
            </a:r>
            <a:r>
              <a:rPr lang="en-GB" err="1"/>
              <a:t>voorbeeld</a:t>
            </a:r>
            <a:r>
              <a:rPr lang="en-GB"/>
              <a:t> </a:t>
            </a:r>
            <a:r>
              <a:rPr lang="en-GB" err="1"/>
              <a:t>rond</a:t>
            </a:r>
            <a:r>
              <a:rPr lang="en-GB"/>
              <a:t> de </a:t>
            </a:r>
            <a:r>
              <a:rPr lang="en-GB" err="1"/>
              <a:t>adoptie</a:t>
            </a:r>
            <a:r>
              <a:rPr lang="en-GB"/>
              <a:t> van </a:t>
            </a:r>
            <a:r>
              <a:rPr lang="en-GB" err="1"/>
              <a:t>een</a:t>
            </a:r>
            <a:r>
              <a:rPr lang="en-GB"/>
              <a:t> </a:t>
            </a:r>
            <a:r>
              <a:rPr lang="en-GB" err="1"/>
              <a:t>dier</a:t>
            </a:r>
            <a:r>
              <a:rPr lang="en-GB"/>
              <a:t> door </a:t>
            </a:r>
            <a:r>
              <a:rPr lang="en-GB" err="1"/>
              <a:t>een</a:t>
            </a:r>
            <a:r>
              <a:rPr lang="en-GB"/>
              <a:t> </a:t>
            </a:r>
            <a:r>
              <a:rPr lang="en-GB" err="1"/>
              <a:t>mens</a:t>
            </a:r>
            <a:r>
              <a:rPr lang="en-GB"/>
              <a:t> </a:t>
            </a:r>
            <a:r>
              <a:rPr lang="en-GB" err="1"/>
              <a:t>hebben</a:t>
            </a:r>
            <a:r>
              <a:rPr lang="en-GB"/>
              <a:t> we </a:t>
            </a:r>
            <a:r>
              <a:rPr lang="en-GB" err="1"/>
              <a:t>bijvoorbeeld</a:t>
            </a:r>
            <a:r>
              <a:rPr lang="en-GB"/>
              <a:t> </a:t>
            </a:r>
            <a:r>
              <a:rPr lang="en-GB" err="1"/>
              <a:t>een</a:t>
            </a:r>
            <a:r>
              <a:rPr lang="en-GB"/>
              <a:t> </a:t>
            </a:r>
            <a:r>
              <a:rPr lang="en-GB" err="1"/>
              <a:t>klasse</a:t>
            </a:r>
            <a:r>
              <a:rPr lang="en-GB"/>
              <a:t> </a:t>
            </a:r>
            <a:r>
              <a:rPr lang="en-GB" err="1"/>
              <a:t>Persoon</a:t>
            </a:r>
            <a:r>
              <a:rPr lang="en-GB"/>
              <a:t>, </a:t>
            </a:r>
            <a:r>
              <a:rPr lang="en-GB" err="1"/>
              <a:t>een</a:t>
            </a:r>
            <a:r>
              <a:rPr lang="en-GB"/>
              <a:t> </a:t>
            </a:r>
            <a:r>
              <a:rPr lang="en-GB" err="1"/>
              <a:t>klasse</a:t>
            </a:r>
            <a:r>
              <a:rPr lang="en-GB"/>
              <a:t> </a:t>
            </a:r>
            <a:r>
              <a:rPr lang="en-GB" err="1"/>
              <a:t>Adres</a:t>
            </a:r>
            <a:r>
              <a:rPr lang="en-GB"/>
              <a:t>, </a:t>
            </a:r>
            <a:r>
              <a:rPr lang="en-GB" err="1"/>
              <a:t>een</a:t>
            </a:r>
            <a:r>
              <a:rPr lang="en-GB"/>
              <a:t> </a:t>
            </a:r>
            <a:r>
              <a:rPr lang="en-GB" err="1"/>
              <a:t>klasse</a:t>
            </a:r>
            <a:r>
              <a:rPr lang="en-GB"/>
              <a:t> </a:t>
            </a:r>
            <a:r>
              <a:rPr lang="en-GB" err="1"/>
              <a:t>Dier</a:t>
            </a:r>
            <a:r>
              <a:rPr lang="en-GB"/>
              <a:t> </a:t>
            </a:r>
            <a:r>
              <a:rPr lang="en-GB" err="1"/>
              <a:t>en</a:t>
            </a:r>
            <a:r>
              <a:rPr lang="en-GB"/>
              <a:t> </a:t>
            </a:r>
            <a:r>
              <a:rPr lang="en-GB" err="1"/>
              <a:t>een</a:t>
            </a:r>
            <a:r>
              <a:rPr lang="en-GB"/>
              <a:t> </a:t>
            </a:r>
            <a:r>
              <a:rPr lang="en-GB" err="1"/>
              <a:t>klasse</a:t>
            </a:r>
            <a:r>
              <a:rPr lang="en-GB"/>
              <a:t> </a:t>
            </a:r>
            <a:r>
              <a:rPr lang="en-GB" err="1"/>
              <a:t>Asiel</a:t>
            </a:r>
            <a:r>
              <a:rPr lang="en-GB"/>
              <a:t>. </a:t>
            </a:r>
            <a:r>
              <a:rPr lang="en-GB" err="1"/>
              <a:t>Dit</a:t>
            </a:r>
            <a:r>
              <a:rPr lang="en-GB"/>
              <a:t> </a:t>
            </a:r>
            <a:r>
              <a:rPr lang="en-GB" err="1"/>
              <a:t>zijn</a:t>
            </a:r>
            <a:r>
              <a:rPr lang="en-GB"/>
              <a:t> </a:t>
            </a:r>
            <a:r>
              <a:rPr lang="en-GB" err="1"/>
              <a:t>elementen</a:t>
            </a:r>
            <a:r>
              <a:rPr lang="en-GB"/>
              <a:t> die </a:t>
            </a:r>
            <a:r>
              <a:rPr lang="en-GB" err="1"/>
              <a:t>deel</a:t>
            </a:r>
            <a:r>
              <a:rPr lang="en-GB"/>
              <a:t> </a:t>
            </a:r>
            <a:r>
              <a:rPr lang="en-GB" err="1"/>
              <a:t>zullen</a:t>
            </a:r>
            <a:r>
              <a:rPr lang="en-GB"/>
              <a:t> </a:t>
            </a:r>
            <a:r>
              <a:rPr lang="en-GB" err="1"/>
              <a:t>uitmaken</a:t>
            </a:r>
            <a:r>
              <a:rPr lang="en-GB"/>
              <a:t> van het </a:t>
            </a:r>
            <a:r>
              <a:rPr lang="en-GB" err="1"/>
              <a:t>uiteindelijke</a:t>
            </a:r>
            <a:r>
              <a:rPr lang="en-GB"/>
              <a:t> model.</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29035bff720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3" name="Google Shape;533;g29035bff720_1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err="1"/>
              <a:t>Een</a:t>
            </a:r>
            <a:r>
              <a:rPr lang="en-GB"/>
              <a:t> </a:t>
            </a:r>
            <a:r>
              <a:rPr lang="en-GB" err="1"/>
              <a:t>associatie</a:t>
            </a:r>
            <a:r>
              <a:rPr lang="en-GB"/>
              <a:t> is </a:t>
            </a:r>
            <a:r>
              <a:rPr lang="en-GB" err="1"/>
              <a:t>een</a:t>
            </a:r>
            <a:r>
              <a:rPr lang="en-GB"/>
              <a:t> </a:t>
            </a:r>
            <a:r>
              <a:rPr lang="en-GB" err="1"/>
              <a:t>koppeling</a:t>
            </a:r>
            <a:r>
              <a:rPr lang="en-GB"/>
              <a:t> </a:t>
            </a:r>
            <a:r>
              <a:rPr lang="en-GB" err="1"/>
              <a:t>tussen</a:t>
            </a:r>
            <a:r>
              <a:rPr lang="en-GB"/>
              <a:t> twee </a:t>
            </a:r>
            <a:r>
              <a:rPr lang="en-GB" err="1"/>
              <a:t>klassen</a:t>
            </a:r>
            <a:r>
              <a:rPr lang="en-GB"/>
              <a:t>. </a:t>
            </a:r>
            <a:r>
              <a:rPr lang="en-GB" err="1"/>
              <a:t>Een</a:t>
            </a:r>
            <a:r>
              <a:rPr lang="en-GB"/>
              <a:t> </a:t>
            </a:r>
            <a:r>
              <a:rPr lang="en-GB" err="1"/>
              <a:t>associatie</a:t>
            </a:r>
            <a:r>
              <a:rPr lang="en-GB"/>
              <a:t> </a:t>
            </a:r>
            <a:r>
              <a:rPr lang="en-GB" err="1"/>
              <a:t>vertelt</a:t>
            </a:r>
            <a:r>
              <a:rPr lang="en-GB"/>
              <a:t> </a:t>
            </a:r>
            <a:r>
              <a:rPr lang="en-GB" err="1"/>
              <a:t>eigenlijk</a:t>
            </a:r>
            <a:r>
              <a:rPr lang="en-GB"/>
              <a:t> wat de </a:t>
            </a:r>
            <a:r>
              <a:rPr lang="en-GB" err="1"/>
              <a:t>relatie</a:t>
            </a:r>
            <a:r>
              <a:rPr lang="en-GB"/>
              <a:t> is </a:t>
            </a:r>
            <a:r>
              <a:rPr lang="en-GB" err="1"/>
              <a:t>tussen</a:t>
            </a:r>
            <a:r>
              <a:rPr lang="en-GB"/>
              <a:t> die 2 </a:t>
            </a:r>
            <a:r>
              <a:rPr lang="en-GB" err="1"/>
              <a:t>klassen</a:t>
            </a:r>
            <a:r>
              <a:rPr lang="en-GB"/>
              <a:t>. </a:t>
            </a:r>
            <a:r>
              <a:rPr lang="en-GB" err="1"/>
              <a:t>Wanneer</a:t>
            </a:r>
            <a:r>
              <a:rPr lang="en-GB"/>
              <a:t> we </a:t>
            </a:r>
            <a:r>
              <a:rPr lang="en-GB" err="1"/>
              <a:t>naar</a:t>
            </a:r>
            <a:r>
              <a:rPr lang="en-GB"/>
              <a:t> het </a:t>
            </a:r>
            <a:r>
              <a:rPr lang="en-GB" err="1"/>
              <a:t>voorbeeld</a:t>
            </a:r>
            <a:r>
              <a:rPr lang="en-GB"/>
              <a:t> </a:t>
            </a:r>
            <a:r>
              <a:rPr lang="en-GB" err="1"/>
              <a:t>kijken</a:t>
            </a:r>
            <a:r>
              <a:rPr lang="en-GB"/>
              <a:t> </a:t>
            </a:r>
            <a:r>
              <a:rPr lang="en-GB" err="1"/>
              <a:t>kunnen</a:t>
            </a:r>
            <a:r>
              <a:rPr lang="en-GB"/>
              <a:t> we </a:t>
            </a:r>
            <a:r>
              <a:rPr lang="en-GB" err="1"/>
              <a:t>dat</a:t>
            </a:r>
            <a:r>
              <a:rPr lang="en-GB"/>
              <a:t> al </a:t>
            </a:r>
            <a:r>
              <a:rPr lang="en-GB" err="1"/>
              <a:t>iets</a:t>
            </a:r>
            <a:r>
              <a:rPr lang="en-GB"/>
              <a:t> concreter </a:t>
            </a:r>
            <a:r>
              <a:rPr lang="en-GB" err="1"/>
              <a:t>maken</a:t>
            </a:r>
            <a:r>
              <a:rPr lang="en-GB"/>
              <a:t>. Zo </a:t>
            </a:r>
            <a:r>
              <a:rPr lang="en-GB" err="1"/>
              <a:t>heeft</a:t>
            </a:r>
            <a:r>
              <a:rPr lang="en-GB"/>
              <a:t> </a:t>
            </a:r>
            <a:r>
              <a:rPr lang="en-GB" err="1"/>
              <a:t>een</a:t>
            </a:r>
            <a:r>
              <a:rPr lang="en-GB"/>
              <a:t> </a:t>
            </a:r>
            <a:r>
              <a:rPr lang="en-GB" err="1"/>
              <a:t>persoon</a:t>
            </a:r>
            <a:r>
              <a:rPr lang="en-GB"/>
              <a:t> </a:t>
            </a:r>
            <a:r>
              <a:rPr lang="en-GB" err="1"/>
              <a:t>een</a:t>
            </a:r>
            <a:r>
              <a:rPr lang="en-GB"/>
              <a:t> </a:t>
            </a:r>
            <a:r>
              <a:rPr lang="en-GB" err="1"/>
              <a:t>adres</a:t>
            </a:r>
            <a:r>
              <a:rPr lang="en-GB"/>
              <a:t>, maar </a:t>
            </a:r>
            <a:r>
              <a:rPr lang="en-GB" err="1"/>
              <a:t>heeft</a:t>
            </a:r>
            <a:r>
              <a:rPr lang="en-GB"/>
              <a:t> </a:t>
            </a:r>
            <a:r>
              <a:rPr lang="en-GB" err="1"/>
              <a:t>ook</a:t>
            </a:r>
            <a:r>
              <a:rPr lang="en-GB"/>
              <a:t> het </a:t>
            </a:r>
            <a:r>
              <a:rPr lang="en-GB" err="1"/>
              <a:t>asiel</a:t>
            </a:r>
            <a:r>
              <a:rPr lang="en-GB"/>
              <a:t> </a:t>
            </a:r>
            <a:r>
              <a:rPr lang="en-GB" err="1"/>
              <a:t>een</a:t>
            </a:r>
            <a:r>
              <a:rPr lang="en-GB"/>
              <a:t> </a:t>
            </a:r>
            <a:r>
              <a:rPr lang="en-GB" err="1"/>
              <a:t>adres</a:t>
            </a:r>
            <a:r>
              <a:rPr lang="en-GB"/>
              <a:t>. De </a:t>
            </a:r>
            <a:r>
              <a:rPr lang="en-GB" err="1"/>
              <a:t>relatie</a:t>
            </a:r>
            <a:r>
              <a:rPr lang="en-GB"/>
              <a:t> (of </a:t>
            </a:r>
            <a:r>
              <a:rPr lang="en-GB" err="1"/>
              <a:t>associatie</a:t>
            </a:r>
            <a:r>
              <a:rPr lang="en-GB"/>
              <a:t>) </a:t>
            </a:r>
            <a:r>
              <a:rPr lang="en-GB" err="1"/>
              <a:t>tussen</a:t>
            </a:r>
            <a:r>
              <a:rPr lang="en-GB"/>
              <a:t> </a:t>
            </a:r>
            <a:r>
              <a:rPr lang="en-GB" err="1"/>
              <a:t>een</a:t>
            </a:r>
            <a:r>
              <a:rPr lang="en-GB"/>
              <a:t> </a:t>
            </a:r>
            <a:r>
              <a:rPr lang="en-GB" err="1"/>
              <a:t>persoon</a:t>
            </a:r>
            <a:r>
              <a:rPr lang="en-GB"/>
              <a:t> </a:t>
            </a:r>
            <a:r>
              <a:rPr lang="en-GB" err="1"/>
              <a:t>en</a:t>
            </a:r>
            <a:r>
              <a:rPr lang="en-GB"/>
              <a:t> </a:t>
            </a:r>
            <a:r>
              <a:rPr lang="en-GB" err="1"/>
              <a:t>een</a:t>
            </a:r>
            <a:r>
              <a:rPr lang="en-GB"/>
              <a:t> </a:t>
            </a:r>
            <a:r>
              <a:rPr lang="en-GB" err="1"/>
              <a:t>dier</a:t>
            </a:r>
            <a:r>
              <a:rPr lang="en-GB"/>
              <a:t> is </a:t>
            </a:r>
            <a:r>
              <a:rPr lang="en-GB" err="1"/>
              <a:t>dat</a:t>
            </a:r>
            <a:r>
              <a:rPr lang="en-GB"/>
              <a:t> </a:t>
            </a:r>
            <a:r>
              <a:rPr lang="en-GB" err="1"/>
              <a:t>een</a:t>
            </a:r>
            <a:r>
              <a:rPr lang="en-GB"/>
              <a:t> </a:t>
            </a:r>
            <a:r>
              <a:rPr lang="en-GB" err="1"/>
              <a:t>persoon</a:t>
            </a:r>
            <a:r>
              <a:rPr lang="en-GB"/>
              <a:t> </a:t>
            </a:r>
            <a:r>
              <a:rPr lang="en-GB" err="1"/>
              <a:t>deze</a:t>
            </a:r>
            <a:r>
              <a:rPr lang="en-GB"/>
              <a:t> </a:t>
            </a:r>
            <a:r>
              <a:rPr lang="en-GB" err="1"/>
              <a:t>adopteert</a:t>
            </a:r>
            <a:r>
              <a:rPr lang="en-GB"/>
              <a:t> </a:t>
            </a:r>
            <a:r>
              <a:rPr lang="en-GB" err="1"/>
              <a:t>en</a:t>
            </a:r>
            <a:r>
              <a:rPr lang="en-GB"/>
              <a:t> </a:t>
            </a:r>
            <a:r>
              <a:rPr lang="en-GB" err="1"/>
              <a:t>een</a:t>
            </a:r>
            <a:r>
              <a:rPr lang="en-GB"/>
              <a:t> </a:t>
            </a:r>
            <a:r>
              <a:rPr lang="en-GB" err="1"/>
              <a:t>dier</a:t>
            </a:r>
            <a:r>
              <a:rPr lang="en-GB"/>
              <a:t> </a:t>
            </a:r>
            <a:r>
              <a:rPr lang="en-GB" err="1"/>
              <a:t>wordt</a:t>
            </a:r>
            <a:r>
              <a:rPr lang="en-GB"/>
              <a:t> </a:t>
            </a:r>
            <a:r>
              <a:rPr lang="en-GB" err="1"/>
              <a:t>opgevangen</a:t>
            </a:r>
            <a:r>
              <a:rPr lang="en-GB"/>
              <a:t> door </a:t>
            </a:r>
            <a:r>
              <a:rPr lang="en-GB" err="1"/>
              <a:t>een</a:t>
            </a:r>
            <a:r>
              <a:rPr lang="en-GB"/>
              <a:t> </a:t>
            </a:r>
            <a:r>
              <a:rPr lang="en-GB" err="1"/>
              <a:t>asiel</a:t>
            </a:r>
            <a:r>
              <a:rPr lang="en-GB"/>
              <a:t>. We </a:t>
            </a:r>
            <a:r>
              <a:rPr lang="en-GB" err="1"/>
              <a:t>kunnen</a:t>
            </a:r>
            <a:r>
              <a:rPr lang="en-GB"/>
              <a:t> </a:t>
            </a:r>
            <a:r>
              <a:rPr lang="en-GB" err="1"/>
              <a:t>dit</a:t>
            </a:r>
            <a:r>
              <a:rPr lang="en-GB"/>
              <a:t> </a:t>
            </a:r>
            <a:r>
              <a:rPr lang="en-GB" err="1"/>
              <a:t>dus</a:t>
            </a:r>
            <a:r>
              <a:rPr lang="en-GB"/>
              <a:t> </a:t>
            </a:r>
            <a:r>
              <a:rPr lang="en-GB" err="1"/>
              <a:t>ook</a:t>
            </a:r>
            <a:r>
              <a:rPr lang="en-GB"/>
              <a:t> </a:t>
            </a:r>
            <a:r>
              <a:rPr lang="en-GB" err="1"/>
              <a:t>zien</a:t>
            </a:r>
            <a:r>
              <a:rPr lang="en-GB"/>
              <a:t> </a:t>
            </a:r>
            <a:r>
              <a:rPr lang="en-GB" err="1"/>
              <a:t>als</a:t>
            </a:r>
            <a:r>
              <a:rPr lang="en-GB"/>
              <a:t> </a:t>
            </a:r>
            <a:r>
              <a:rPr lang="en-GB" err="1"/>
              <a:t>een</a:t>
            </a:r>
            <a:r>
              <a:rPr lang="en-GB"/>
              <a:t> </a:t>
            </a:r>
            <a:r>
              <a:rPr lang="en-GB" err="1"/>
              <a:t>weg</a:t>
            </a:r>
            <a:r>
              <a:rPr lang="en-GB"/>
              <a:t> om van </a:t>
            </a:r>
            <a:r>
              <a:rPr lang="en-GB" err="1"/>
              <a:t>persoon</a:t>
            </a:r>
            <a:r>
              <a:rPr lang="en-GB"/>
              <a:t> </a:t>
            </a:r>
            <a:r>
              <a:rPr lang="en-GB" err="1"/>
              <a:t>richting</a:t>
            </a:r>
            <a:r>
              <a:rPr lang="en-GB"/>
              <a:t> </a:t>
            </a:r>
            <a:r>
              <a:rPr lang="en-GB" err="1"/>
              <a:t>asiel</a:t>
            </a:r>
            <a:r>
              <a:rPr lang="en-GB"/>
              <a:t> </a:t>
            </a:r>
            <a:r>
              <a:rPr lang="en-GB" err="1"/>
              <a:t>te</a:t>
            </a:r>
            <a:r>
              <a:rPr lang="en-GB"/>
              <a:t> </a:t>
            </a:r>
            <a:r>
              <a:rPr lang="en-GB" err="1"/>
              <a:t>gaan</a:t>
            </a:r>
            <a:r>
              <a:rPr lang="en-GB"/>
              <a:t>, </a:t>
            </a:r>
            <a:r>
              <a:rPr lang="en-GB" err="1"/>
              <a:t>namelijk</a:t>
            </a:r>
            <a:r>
              <a:rPr lang="en-GB"/>
              <a:t> </a:t>
            </a:r>
            <a:r>
              <a:rPr lang="en-GB" err="1"/>
              <a:t>een</a:t>
            </a:r>
            <a:r>
              <a:rPr lang="en-GB"/>
              <a:t> </a:t>
            </a:r>
            <a:r>
              <a:rPr lang="en-GB" err="1"/>
              <a:t>persoon</a:t>
            </a:r>
            <a:r>
              <a:rPr lang="en-GB"/>
              <a:t> </a:t>
            </a:r>
            <a:r>
              <a:rPr lang="en-GB" err="1"/>
              <a:t>adopteert</a:t>
            </a:r>
            <a:r>
              <a:rPr lang="en-GB"/>
              <a:t> </a:t>
            </a:r>
            <a:r>
              <a:rPr lang="en-GB" err="1"/>
              <a:t>een</a:t>
            </a:r>
            <a:r>
              <a:rPr lang="en-GB"/>
              <a:t> </a:t>
            </a:r>
            <a:r>
              <a:rPr lang="en-GB" err="1"/>
              <a:t>dier</a:t>
            </a:r>
            <a:r>
              <a:rPr lang="en-GB"/>
              <a:t> </a:t>
            </a:r>
            <a:r>
              <a:rPr lang="en-GB" err="1"/>
              <a:t>dat</a:t>
            </a:r>
            <a:r>
              <a:rPr lang="en-GB"/>
              <a:t> is </a:t>
            </a:r>
            <a:r>
              <a:rPr lang="en-GB" err="1"/>
              <a:t>opgevangen</a:t>
            </a:r>
            <a:r>
              <a:rPr lang="en-GB"/>
              <a:t> door </a:t>
            </a:r>
            <a:r>
              <a:rPr lang="en-GB" err="1"/>
              <a:t>een</a:t>
            </a:r>
            <a:r>
              <a:rPr lang="en-GB"/>
              <a:t> </a:t>
            </a:r>
            <a:r>
              <a:rPr lang="en-GB" err="1"/>
              <a:t>asiel</a:t>
            </a:r>
            <a:r>
              <a:rPr lang="en-GB"/>
              <a:t>.</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29035bff720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2" name="Google Shape;562;g29035bff720_1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Een </a:t>
            </a:r>
            <a:r>
              <a:rPr lang="en-GB" err="1"/>
              <a:t>generalisatie</a:t>
            </a:r>
            <a:r>
              <a:rPr lang="en-GB"/>
              <a:t> </a:t>
            </a:r>
            <a:r>
              <a:rPr lang="en-GB" err="1"/>
              <a:t>wordt</a:t>
            </a:r>
            <a:r>
              <a:rPr lang="en-GB"/>
              <a:t> </a:t>
            </a:r>
            <a:r>
              <a:rPr lang="en-GB" err="1"/>
              <a:t>aangeduid</a:t>
            </a:r>
            <a:r>
              <a:rPr lang="en-GB"/>
              <a:t> met </a:t>
            </a:r>
            <a:r>
              <a:rPr lang="en-GB" err="1"/>
              <a:t>een</a:t>
            </a:r>
            <a:r>
              <a:rPr lang="en-GB"/>
              <a:t> </a:t>
            </a:r>
            <a:r>
              <a:rPr lang="en-GB" err="1"/>
              <a:t>pijltje</a:t>
            </a:r>
            <a:r>
              <a:rPr lang="en-GB"/>
              <a:t> van </a:t>
            </a:r>
            <a:r>
              <a:rPr lang="en-GB" err="1"/>
              <a:t>een</a:t>
            </a:r>
            <a:r>
              <a:rPr lang="en-GB"/>
              <a:t> </a:t>
            </a:r>
            <a:r>
              <a:rPr lang="en-GB" err="1"/>
              <a:t>oorspronkelijk</a:t>
            </a:r>
            <a:r>
              <a:rPr lang="en-GB"/>
              <a:t> concept, </a:t>
            </a:r>
            <a:r>
              <a:rPr lang="en-GB" err="1"/>
              <a:t>namelijk</a:t>
            </a:r>
            <a:r>
              <a:rPr lang="en-GB"/>
              <a:t> de </a:t>
            </a:r>
            <a:r>
              <a:rPr lang="en-GB" err="1"/>
              <a:t>subklasse</a:t>
            </a:r>
            <a:r>
              <a:rPr lang="en-GB"/>
              <a:t>, in de </a:t>
            </a:r>
            <a:r>
              <a:rPr lang="en-GB" err="1"/>
              <a:t>richting</a:t>
            </a:r>
            <a:r>
              <a:rPr lang="en-GB"/>
              <a:t> van het </a:t>
            </a:r>
            <a:r>
              <a:rPr lang="en-GB" err="1"/>
              <a:t>algemeen</a:t>
            </a:r>
            <a:r>
              <a:rPr lang="en-GB"/>
              <a:t> concept, </a:t>
            </a:r>
            <a:r>
              <a:rPr lang="en-GB" err="1"/>
              <a:t>ook</a:t>
            </a:r>
            <a:r>
              <a:rPr lang="en-GB"/>
              <a:t> </a:t>
            </a:r>
            <a:r>
              <a:rPr lang="en-GB" err="1"/>
              <a:t>wel</a:t>
            </a:r>
            <a:r>
              <a:rPr lang="en-GB"/>
              <a:t> de </a:t>
            </a:r>
            <a:r>
              <a:rPr lang="en-GB" err="1"/>
              <a:t>superklasse</a:t>
            </a:r>
            <a:r>
              <a:rPr lang="en-GB"/>
              <a:t> </a:t>
            </a:r>
            <a:r>
              <a:rPr lang="en-GB" err="1"/>
              <a:t>genoemd</a:t>
            </a:r>
            <a:r>
              <a:rPr lang="en-GB"/>
              <a:t>. Een </a:t>
            </a:r>
            <a:r>
              <a:rPr lang="en-GB" err="1"/>
              <a:t>generalisatie</a:t>
            </a:r>
            <a:r>
              <a:rPr lang="en-GB"/>
              <a:t> </a:t>
            </a:r>
            <a:r>
              <a:rPr lang="en-GB" err="1"/>
              <a:t>betekent</a:t>
            </a:r>
            <a:r>
              <a:rPr lang="en-GB"/>
              <a:t> het </a:t>
            </a:r>
            <a:r>
              <a:rPr lang="en-GB" err="1"/>
              <a:t>gebruiken</a:t>
            </a:r>
            <a:r>
              <a:rPr lang="en-GB"/>
              <a:t> van </a:t>
            </a:r>
            <a:r>
              <a:rPr lang="en-GB" err="1"/>
              <a:t>een</a:t>
            </a:r>
            <a:r>
              <a:rPr lang="en-GB"/>
              <a:t> concept </a:t>
            </a:r>
            <a:r>
              <a:rPr lang="en-GB" err="1"/>
              <a:t>dat</a:t>
            </a:r>
            <a:r>
              <a:rPr lang="en-GB"/>
              <a:t> </a:t>
            </a:r>
            <a:r>
              <a:rPr lang="en-GB" err="1"/>
              <a:t>een</a:t>
            </a:r>
            <a:r>
              <a:rPr lang="en-GB"/>
              <a:t> </a:t>
            </a:r>
            <a:r>
              <a:rPr lang="en-GB" err="1"/>
              <a:t>veralgemening</a:t>
            </a:r>
            <a:r>
              <a:rPr lang="en-GB"/>
              <a:t> is van </a:t>
            </a:r>
            <a:r>
              <a:rPr lang="en-GB" err="1"/>
              <a:t>een</a:t>
            </a:r>
            <a:r>
              <a:rPr lang="en-GB"/>
              <a:t> </a:t>
            </a:r>
            <a:r>
              <a:rPr lang="en-GB" err="1"/>
              <a:t>ander</a:t>
            </a:r>
            <a:r>
              <a:rPr lang="en-GB"/>
              <a:t> concept.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GB"/>
              <a:t>Het </a:t>
            </a:r>
            <a:r>
              <a:rPr lang="en-GB" err="1"/>
              <a:t>algemeen</a:t>
            </a:r>
            <a:r>
              <a:rPr lang="en-GB"/>
              <a:t> concept (de </a:t>
            </a:r>
            <a:r>
              <a:rPr lang="en-GB" err="1"/>
              <a:t>superklasse</a:t>
            </a:r>
            <a:r>
              <a:rPr lang="en-GB"/>
              <a:t>) of </a:t>
            </a:r>
            <a:r>
              <a:rPr lang="en-GB" err="1"/>
              <a:t>hier</a:t>
            </a:r>
            <a:r>
              <a:rPr lang="en-GB"/>
              <a:t> het </a:t>
            </a:r>
            <a:r>
              <a:rPr lang="en-GB" err="1"/>
              <a:t>dier</a:t>
            </a:r>
            <a:r>
              <a:rPr lang="en-GB"/>
              <a:t> </a:t>
            </a:r>
            <a:r>
              <a:rPr lang="en-GB" err="1"/>
              <a:t>heeft</a:t>
            </a:r>
            <a:r>
              <a:rPr lang="en-GB"/>
              <a:t> </a:t>
            </a:r>
            <a:r>
              <a:rPr lang="en-GB" err="1"/>
              <a:t>kenmerken</a:t>
            </a:r>
            <a:r>
              <a:rPr lang="en-GB"/>
              <a:t> die </a:t>
            </a:r>
            <a:r>
              <a:rPr lang="en-GB" err="1"/>
              <a:t>gelden</a:t>
            </a:r>
            <a:r>
              <a:rPr lang="en-GB"/>
              <a:t> </a:t>
            </a:r>
            <a:r>
              <a:rPr lang="en-GB" err="1"/>
              <a:t>voor</a:t>
            </a:r>
            <a:r>
              <a:rPr lang="en-GB"/>
              <a:t> elk </a:t>
            </a:r>
            <a:r>
              <a:rPr lang="en-GB" err="1"/>
              <a:t>oorspronkelijk</a:t>
            </a:r>
            <a:r>
              <a:rPr lang="en-GB"/>
              <a:t> concept (de </a:t>
            </a:r>
            <a:r>
              <a:rPr lang="en-GB" err="1"/>
              <a:t>subklasse</a:t>
            </a:r>
            <a:r>
              <a:rPr lang="en-GB"/>
              <a:t>) of </a:t>
            </a:r>
            <a:r>
              <a:rPr lang="en-GB" err="1"/>
              <a:t>hier</a:t>
            </a:r>
            <a:r>
              <a:rPr lang="en-GB"/>
              <a:t> de </a:t>
            </a:r>
            <a:r>
              <a:rPr lang="en-GB" err="1"/>
              <a:t>hond</a:t>
            </a:r>
            <a:r>
              <a:rPr lang="en-GB"/>
              <a:t> </a:t>
            </a:r>
            <a:r>
              <a:rPr lang="en-GB" err="1"/>
              <a:t>en</a:t>
            </a:r>
            <a:r>
              <a:rPr lang="en-GB"/>
              <a:t> kat. </a:t>
            </a:r>
            <a:r>
              <a:rPr lang="en-GB" err="1"/>
              <a:t>Deze</a:t>
            </a:r>
            <a:r>
              <a:rPr lang="en-GB"/>
              <a:t> </a:t>
            </a:r>
            <a:r>
              <a:rPr lang="en-GB" err="1"/>
              <a:t>gedeelde</a:t>
            </a:r>
            <a:r>
              <a:rPr lang="en-GB"/>
              <a:t> </a:t>
            </a:r>
            <a:r>
              <a:rPr lang="en-GB" err="1"/>
              <a:t>kenmerken</a:t>
            </a:r>
            <a:r>
              <a:rPr lang="en-GB"/>
              <a:t> </a:t>
            </a:r>
            <a:r>
              <a:rPr lang="en-GB" err="1"/>
              <a:t>zijn</a:t>
            </a:r>
            <a:r>
              <a:rPr lang="en-GB"/>
              <a:t> </a:t>
            </a:r>
            <a:r>
              <a:rPr lang="en-GB" err="1"/>
              <a:t>bijvoorbeeld</a:t>
            </a:r>
            <a:r>
              <a:rPr lang="en-GB"/>
              <a:t> de naam </a:t>
            </a:r>
            <a:r>
              <a:rPr lang="en-GB" err="1"/>
              <a:t>en</a:t>
            </a:r>
            <a:r>
              <a:rPr lang="en-GB"/>
              <a:t> de </a:t>
            </a:r>
            <a:r>
              <a:rPr lang="en-GB" err="1"/>
              <a:t>kleur</a:t>
            </a:r>
            <a:r>
              <a:rPr lang="en-GB"/>
              <a:t>. De </a:t>
            </a:r>
            <a:r>
              <a:rPr lang="en-GB" err="1"/>
              <a:t>klasse</a:t>
            </a:r>
            <a:r>
              <a:rPr lang="en-GB"/>
              <a:t> </a:t>
            </a:r>
            <a:r>
              <a:rPr lang="en-GB" err="1"/>
              <a:t>dier</a:t>
            </a:r>
            <a:r>
              <a:rPr lang="en-GB"/>
              <a:t> </a:t>
            </a:r>
            <a:r>
              <a:rPr lang="en-GB" err="1"/>
              <a:t>erft</a:t>
            </a:r>
            <a:r>
              <a:rPr lang="en-GB"/>
              <a:t> </a:t>
            </a:r>
            <a:r>
              <a:rPr lang="en-GB" err="1"/>
              <a:t>hier</a:t>
            </a:r>
            <a:r>
              <a:rPr lang="en-GB"/>
              <a:t> </a:t>
            </a:r>
            <a:r>
              <a:rPr lang="en-GB" err="1"/>
              <a:t>dus</a:t>
            </a:r>
            <a:r>
              <a:rPr lang="en-GB"/>
              <a:t> over van </a:t>
            </a:r>
            <a:r>
              <a:rPr lang="en-GB" err="1"/>
              <a:t>hond</a:t>
            </a:r>
            <a:r>
              <a:rPr lang="en-GB"/>
              <a:t> </a:t>
            </a:r>
            <a:r>
              <a:rPr lang="en-GB" err="1"/>
              <a:t>en</a:t>
            </a:r>
            <a:r>
              <a:rPr lang="en-GB"/>
              <a:t> kat.</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286b00870f9_1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3" name="Google Shape;583;g286b00870f9_1_2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De </a:t>
            </a:r>
            <a:r>
              <a:rPr lang="en-GB" err="1"/>
              <a:t>concepten</a:t>
            </a:r>
            <a:r>
              <a:rPr lang="en-GB"/>
              <a:t> die </a:t>
            </a:r>
            <a:r>
              <a:rPr lang="en-GB" err="1"/>
              <a:t>een</a:t>
            </a:r>
            <a:r>
              <a:rPr lang="en-GB"/>
              <a:t> </a:t>
            </a:r>
            <a:r>
              <a:rPr lang="en-GB" err="1"/>
              <a:t>aggregatie</a:t>
            </a:r>
            <a:r>
              <a:rPr lang="en-GB"/>
              <a:t> met </a:t>
            </a:r>
            <a:r>
              <a:rPr lang="en-GB" err="1"/>
              <a:t>elkaar</a:t>
            </a:r>
            <a:r>
              <a:rPr lang="en-GB"/>
              <a:t> </a:t>
            </a:r>
            <a:r>
              <a:rPr lang="en-GB" err="1"/>
              <a:t>verbindt</a:t>
            </a:r>
            <a:r>
              <a:rPr lang="en-GB"/>
              <a:t> </a:t>
            </a:r>
            <a:r>
              <a:rPr lang="en-GB" err="1"/>
              <a:t>zijn</a:t>
            </a:r>
            <a:r>
              <a:rPr lang="en-GB"/>
              <a:t> in </a:t>
            </a:r>
            <a:r>
              <a:rPr lang="en-GB" err="1"/>
              <a:t>principe</a:t>
            </a:r>
            <a:r>
              <a:rPr lang="en-GB"/>
              <a:t> </a:t>
            </a:r>
            <a:r>
              <a:rPr lang="en-GB" err="1"/>
              <a:t>evenwaardig</a:t>
            </a:r>
            <a:r>
              <a:rPr lang="en-GB"/>
              <a:t>. In </a:t>
            </a:r>
            <a:r>
              <a:rPr lang="en-GB" err="1"/>
              <a:t>dit</a:t>
            </a:r>
            <a:r>
              <a:rPr lang="en-GB"/>
              <a:t> </a:t>
            </a:r>
            <a:r>
              <a:rPr lang="en-GB" err="1"/>
              <a:t>voorbeeld</a:t>
            </a:r>
            <a:r>
              <a:rPr lang="en-GB"/>
              <a:t> is er </a:t>
            </a:r>
            <a:r>
              <a:rPr lang="en-GB" err="1"/>
              <a:t>een</a:t>
            </a:r>
            <a:r>
              <a:rPr lang="en-GB"/>
              <a:t> </a:t>
            </a:r>
            <a:r>
              <a:rPr lang="en-GB" err="1"/>
              <a:t>beperkte</a:t>
            </a:r>
            <a:r>
              <a:rPr lang="en-GB"/>
              <a:t> </a:t>
            </a:r>
            <a:r>
              <a:rPr lang="en-GB" err="1"/>
              <a:t>relatie</a:t>
            </a:r>
            <a:r>
              <a:rPr lang="en-GB"/>
              <a:t> </a:t>
            </a:r>
            <a:r>
              <a:rPr lang="en-GB" err="1"/>
              <a:t>tussen</a:t>
            </a:r>
            <a:r>
              <a:rPr lang="en-GB"/>
              <a:t> de </a:t>
            </a:r>
            <a:r>
              <a:rPr lang="en-GB" err="1"/>
              <a:t>verschillende</a:t>
            </a:r>
            <a:r>
              <a:rPr lang="en-GB"/>
              <a:t> </a:t>
            </a:r>
            <a:r>
              <a:rPr lang="en-GB" err="1"/>
              <a:t>concepten</a:t>
            </a:r>
            <a:r>
              <a:rPr lang="en-GB"/>
              <a:t>. Zo is het </a:t>
            </a:r>
            <a:r>
              <a:rPr lang="en-GB" err="1"/>
              <a:t>asiel</a:t>
            </a:r>
            <a:r>
              <a:rPr lang="en-GB"/>
              <a:t> </a:t>
            </a:r>
            <a:r>
              <a:rPr lang="en-GB" err="1"/>
              <a:t>gehuisvest</a:t>
            </a:r>
            <a:r>
              <a:rPr lang="en-GB"/>
              <a:t> in </a:t>
            </a:r>
            <a:r>
              <a:rPr lang="en-GB" err="1"/>
              <a:t>een</a:t>
            </a:r>
            <a:r>
              <a:rPr lang="en-GB"/>
              <a:t> </a:t>
            </a:r>
            <a:r>
              <a:rPr lang="en-GB" err="1"/>
              <a:t>gebouw</a:t>
            </a:r>
            <a:r>
              <a:rPr lang="en-GB"/>
              <a:t> </a:t>
            </a:r>
            <a:r>
              <a:rPr lang="en-GB" err="1"/>
              <a:t>en</a:t>
            </a:r>
            <a:r>
              <a:rPr lang="en-GB"/>
              <a:t> </a:t>
            </a:r>
            <a:r>
              <a:rPr lang="en-GB" err="1"/>
              <a:t>heeft</a:t>
            </a:r>
            <a:r>
              <a:rPr lang="en-GB"/>
              <a:t> </a:t>
            </a:r>
            <a:r>
              <a:rPr lang="en-GB" err="1"/>
              <a:t>deze</a:t>
            </a:r>
            <a:r>
              <a:rPr lang="en-GB"/>
              <a:t> </a:t>
            </a:r>
            <a:r>
              <a:rPr lang="en-GB" err="1"/>
              <a:t>ook</a:t>
            </a:r>
            <a:r>
              <a:rPr lang="en-GB"/>
              <a:t> </a:t>
            </a:r>
            <a:r>
              <a:rPr lang="en-GB" err="1"/>
              <a:t>een</a:t>
            </a:r>
            <a:r>
              <a:rPr lang="en-GB"/>
              <a:t> </a:t>
            </a:r>
            <a:r>
              <a:rPr lang="en-GB" err="1"/>
              <a:t>vergunning</a:t>
            </a:r>
            <a:r>
              <a:rPr lang="en-GB"/>
              <a:t>. Door </a:t>
            </a:r>
            <a:r>
              <a:rPr lang="en-GB" err="1"/>
              <a:t>deze</a:t>
            </a:r>
            <a:r>
              <a:rPr lang="en-GB"/>
              <a:t> </a:t>
            </a:r>
            <a:r>
              <a:rPr lang="en-GB" err="1"/>
              <a:t>klassen</a:t>
            </a:r>
            <a:r>
              <a:rPr lang="en-GB"/>
              <a:t> </a:t>
            </a:r>
            <a:r>
              <a:rPr lang="en-GB" err="1"/>
              <a:t>samen</a:t>
            </a:r>
            <a:r>
              <a:rPr lang="en-GB"/>
              <a:t> </a:t>
            </a:r>
            <a:r>
              <a:rPr lang="en-GB" err="1"/>
              <a:t>bestaat</a:t>
            </a:r>
            <a:r>
              <a:rPr lang="en-GB"/>
              <a:t> het </a:t>
            </a:r>
            <a:r>
              <a:rPr lang="en-GB" err="1"/>
              <a:t>asiel</a:t>
            </a:r>
            <a:r>
              <a:rPr lang="en-GB"/>
              <a:t>. We </a:t>
            </a:r>
            <a:r>
              <a:rPr lang="en-GB" err="1"/>
              <a:t>spreken</a:t>
            </a:r>
            <a:r>
              <a:rPr lang="en-GB"/>
              <a:t> van </a:t>
            </a:r>
            <a:r>
              <a:rPr lang="en-GB" err="1"/>
              <a:t>een</a:t>
            </a:r>
            <a:r>
              <a:rPr lang="en-GB"/>
              <a:t> </a:t>
            </a:r>
            <a:r>
              <a:rPr lang="en-GB" err="1"/>
              <a:t>zwakke</a:t>
            </a:r>
            <a:r>
              <a:rPr lang="en-GB"/>
              <a:t> </a:t>
            </a:r>
            <a:r>
              <a:rPr lang="en-GB" err="1"/>
              <a:t>relatie</a:t>
            </a:r>
            <a:r>
              <a:rPr lang="en-GB"/>
              <a:t> </a:t>
            </a:r>
            <a:r>
              <a:rPr lang="en-GB" err="1"/>
              <a:t>als</a:t>
            </a:r>
            <a:r>
              <a:rPr lang="en-GB"/>
              <a:t> het </a:t>
            </a:r>
            <a:r>
              <a:rPr lang="en-GB" err="1"/>
              <a:t>onderdeel</a:t>
            </a:r>
            <a:r>
              <a:rPr lang="en-GB"/>
              <a:t> </a:t>
            </a:r>
            <a:r>
              <a:rPr lang="en-GB" err="1"/>
              <a:t>verder</a:t>
            </a:r>
            <a:r>
              <a:rPr lang="en-GB"/>
              <a:t> </a:t>
            </a:r>
            <a:r>
              <a:rPr lang="en-GB" err="1"/>
              <a:t>kan</a:t>
            </a:r>
            <a:r>
              <a:rPr lang="en-GB"/>
              <a:t> </a:t>
            </a:r>
            <a:r>
              <a:rPr lang="en-GB" err="1"/>
              <a:t>blijven</a:t>
            </a:r>
            <a:r>
              <a:rPr lang="en-GB"/>
              <a:t> </a:t>
            </a:r>
            <a:r>
              <a:rPr lang="en-GB" err="1"/>
              <a:t>bestaan</a:t>
            </a:r>
            <a:r>
              <a:rPr lang="en-GB"/>
              <a:t> </a:t>
            </a:r>
            <a:r>
              <a:rPr lang="en-GB" err="1"/>
              <a:t>als</a:t>
            </a:r>
            <a:r>
              <a:rPr lang="en-GB"/>
              <a:t> het </a:t>
            </a:r>
            <a:r>
              <a:rPr lang="en-GB" err="1"/>
              <a:t>geheel</a:t>
            </a:r>
            <a:r>
              <a:rPr lang="en-GB"/>
              <a:t> </a:t>
            </a:r>
            <a:r>
              <a:rPr lang="en-GB" err="1"/>
              <a:t>wegvalt</a:t>
            </a:r>
            <a:r>
              <a:rPr lang="en-GB"/>
              <a:t>. Als het </a:t>
            </a:r>
            <a:r>
              <a:rPr lang="en-GB" err="1"/>
              <a:t>asiel</a:t>
            </a:r>
            <a:r>
              <a:rPr lang="en-GB"/>
              <a:t> </a:t>
            </a:r>
            <a:r>
              <a:rPr lang="en-GB" err="1"/>
              <a:t>wegvalt</a:t>
            </a:r>
            <a:r>
              <a:rPr lang="en-GB"/>
              <a:t> </a:t>
            </a:r>
            <a:r>
              <a:rPr lang="en-GB" err="1"/>
              <a:t>kan</a:t>
            </a:r>
            <a:r>
              <a:rPr lang="en-GB"/>
              <a:t> het </a:t>
            </a:r>
            <a:r>
              <a:rPr lang="en-GB" err="1"/>
              <a:t>gebouw</a:t>
            </a:r>
            <a:r>
              <a:rPr lang="en-GB"/>
              <a:t> </a:t>
            </a:r>
            <a:r>
              <a:rPr lang="en-GB" err="1"/>
              <a:t>uiteraard</a:t>
            </a:r>
            <a:r>
              <a:rPr lang="en-GB"/>
              <a:t> </a:t>
            </a:r>
            <a:r>
              <a:rPr lang="en-GB" err="1"/>
              <a:t>blijven</a:t>
            </a:r>
            <a:r>
              <a:rPr lang="en-GB"/>
              <a:t> </a:t>
            </a:r>
            <a:r>
              <a:rPr lang="en-GB" err="1"/>
              <a:t>bestaan</a:t>
            </a:r>
            <a:r>
              <a:rPr lang="en-GB"/>
              <a:t>. We </a:t>
            </a:r>
            <a:r>
              <a:rPr lang="en-GB" err="1"/>
              <a:t>spreken</a:t>
            </a:r>
            <a:r>
              <a:rPr lang="en-GB"/>
              <a:t> van </a:t>
            </a:r>
            <a:r>
              <a:rPr lang="en-GB" err="1"/>
              <a:t>een</a:t>
            </a:r>
            <a:r>
              <a:rPr lang="en-GB"/>
              <a:t> </a:t>
            </a:r>
            <a:r>
              <a:rPr lang="en-GB" err="1"/>
              <a:t>sterke</a:t>
            </a:r>
            <a:r>
              <a:rPr lang="en-GB"/>
              <a:t> </a:t>
            </a:r>
            <a:r>
              <a:rPr lang="en-GB" err="1"/>
              <a:t>relatie</a:t>
            </a:r>
            <a:r>
              <a:rPr lang="en-GB"/>
              <a:t> </a:t>
            </a:r>
            <a:r>
              <a:rPr lang="en-GB" err="1"/>
              <a:t>als</a:t>
            </a:r>
            <a:r>
              <a:rPr lang="en-GB"/>
              <a:t> de </a:t>
            </a:r>
            <a:r>
              <a:rPr lang="en-GB" err="1"/>
              <a:t>onderdelen</a:t>
            </a:r>
            <a:r>
              <a:rPr lang="en-GB"/>
              <a:t> </a:t>
            </a:r>
            <a:r>
              <a:rPr lang="en-GB" err="1"/>
              <a:t>verdwijnen</a:t>
            </a:r>
            <a:r>
              <a:rPr lang="en-GB"/>
              <a:t> </a:t>
            </a:r>
            <a:r>
              <a:rPr lang="en-GB" err="1"/>
              <a:t>als</a:t>
            </a:r>
            <a:r>
              <a:rPr lang="en-GB"/>
              <a:t> het </a:t>
            </a:r>
            <a:r>
              <a:rPr lang="en-GB" err="1"/>
              <a:t>geheel</a:t>
            </a:r>
            <a:r>
              <a:rPr lang="en-GB"/>
              <a:t> </a:t>
            </a:r>
            <a:r>
              <a:rPr lang="en-GB" err="1"/>
              <a:t>verdwijnt</a:t>
            </a:r>
            <a:r>
              <a:rPr lang="en-GB"/>
              <a:t>.</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286b00870f9_1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3" name="Google Shape;603;g286b00870f9_1_3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err="1"/>
              <a:t>Multipliciteit</a:t>
            </a:r>
            <a:r>
              <a:rPr lang="en-GB"/>
              <a:t> in </a:t>
            </a:r>
            <a:r>
              <a:rPr lang="en-GB" err="1"/>
              <a:t>een</a:t>
            </a:r>
            <a:r>
              <a:rPr lang="en-GB"/>
              <a:t> UML-</a:t>
            </a:r>
            <a:r>
              <a:rPr lang="en-GB" err="1"/>
              <a:t>klassendiagram</a:t>
            </a:r>
            <a:r>
              <a:rPr lang="en-GB"/>
              <a:t> </a:t>
            </a:r>
            <a:r>
              <a:rPr lang="en-GB" err="1"/>
              <a:t>geeft</a:t>
            </a:r>
            <a:r>
              <a:rPr lang="en-GB"/>
              <a:t> de </a:t>
            </a:r>
            <a:r>
              <a:rPr lang="en-GB" err="1"/>
              <a:t>kardinaliteit</a:t>
            </a:r>
            <a:r>
              <a:rPr lang="en-GB"/>
              <a:t> </a:t>
            </a:r>
            <a:r>
              <a:rPr lang="en-GB" err="1"/>
              <a:t>weer</a:t>
            </a:r>
            <a:r>
              <a:rPr lang="en-GB"/>
              <a:t> van </a:t>
            </a:r>
            <a:r>
              <a:rPr lang="en-GB" err="1"/>
              <a:t>een</a:t>
            </a:r>
            <a:r>
              <a:rPr lang="en-GB"/>
              <a:t> concept.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GB" err="1"/>
              <a:t>Kardinaliteit</a:t>
            </a:r>
            <a:r>
              <a:rPr lang="en-GB"/>
              <a:t> </a:t>
            </a:r>
            <a:r>
              <a:rPr lang="en-GB" err="1"/>
              <a:t>staat</a:t>
            </a:r>
            <a:r>
              <a:rPr lang="en-GB"/>
              <a:t> </a:t>
            </a:r>
            <a:r>
              <a:rPr lang="en-GB" err="1"/>
              <a:t>voor</a:t>
            </a:r>
            <a:r>
              <a:rPr lang="en-GB"/>
              <a:t> het </a:t>
            </a:r>
            <a:r>
              <a:rPr lang="en-GB" err="1"/>
              <a:t>aantal</a:t>
            </a:r>
            <a:r>
              <a:rPr lang="en-GB"/>
              <a:t> </a:t>
            </a:r>
            <a:r>
              <a:rPr lang="en-GB" err="1"/>
              <a:t>objecten</a:t>
            </a:r>
            <a:r>
              <a:rPr lang="en-GB"/>
              <a:t> </a:t>
            </a:r>
            <a:r>
              <a:rPr lang="en-GB" err="1"/>
              <a:t>dat</a:t>
            </a:r>
            <a:r>
              <a:rPr lang="en-GB"/>
              <a:t> </a:t>
            </a:r>
            <a:r>
              <a:rPr lang="en-GB" err="1"/>
              <a:t>een</a:t>
            </a:r>
            <a:r>
              <a:rPr lang="en-GB"/>
              <a:t> </a:t>
            </a:r>
            <a:r>
              <a:rPr lang="en-GB" err="1"/>
              <a:t>collectie</a:t>
            </a:r>
            <a:r>
              <a:rPr lang="en-GB"/>
              <a:t> </a:t>
            </a:r>
            <a:r>
              <a:rPr lang="en-GB" err="1"/>
              <a:t>bevat</a:t>
            </a:r>
            <a:r>
              <a:rPr lang="en-GB"/>
              <a:t>, het </a:t>
            </a:r>
            <a:r>
              <a:rPr lang="en-GB" err="1"/>
              <a:t>gaat</a:t>
            </a:r>
            <a:r>
              <a:rPr lang="en-GB"/>
              <a:t> </a:t>
            </a:r>
            <a:r>
              <a:rPr lang="en-GB" err="1"/>
              <a:t>telkens</a:t>
            </a:r>
            <a:r>
              <a:rPr lang="en-GB"/>
              <a:t> over het </a:t>
            </a:r>
            <a:r>
              <a:rPr lang="en-GB" err="1"/>
              <a:t>potentieel</a:t>
            </a:r>
            <a:r>
              <a:rPr lang="en-GB"/>
              <a:t> </a:t>
            </a:r>
            <a:r>
              <a:rPr lang="en-GB" err="1"/>
              <a:t>aantal</a:t>
            </a:r>
            <a:r>
              <a:rPr lang="en-GB"/>
              <a:t> </a:t>
            </a:r>
            <a:r>
              <a:rPr lang="en-GB" err="1"/>
              <a:t>objecten</a:t>
            </a:r>
            <a:r>
              <a:rPr lang="en-GB"/>
              <a:t>. De </a:t>
            </a:r>
            <a:r>
              <a:rPr lang="en-GB" err="1"/>
              <a:t>multipliciteit</a:t>
            </a:r>
            <a:r>
              <a:rPr lang="en-GB"/>
              <a:t> </a:t>
            </a:r>
            <a:r>
              <a:rPr lang="en-GB" err="1"/>
              <a:t>bestaat</a:t>
            </a:r>
            <a:r>
              <a:rPr lang="en-GB"/>
              <a:t> in </a:t>
            </a:r>
            <a:r>
              <a:rPr lang="en-GB" err="1"/>
              <a:t>principe</a:t>
            </a:r>
            <a:r>
              <a:rPr lang="en-GB"/>
              <a:t> </a:t>
            </a:r>
            <a:r>
              <a:rPr lang="en-GB" err="1"/>
              <a:t>uit</a:t>
            </a:r>
            <a:r>
              <a:rPr lang="en-GB"/>
              <a:t> twee </a:t>
            </a:r>
            <a:r>
              <a:rPr lang="en-GB" err="1"/>
              <a:t>niet-negatieve</a:t>
            </a:r>
            <a:r>
              <a:rPr lang="en-GB"/>
              <a:t> integers </a:t>
            </a:r>
            <a:r>
              <a:rPr lang="en-GB" err="1"/>
              <a:t>waarbij</a:t>
            </a:r>
            <a:r>
              <a:rPr lang="en-GB"/>
              <a:t> de </a:t>
            </a:r>
            <a:r>
              <a:rPr lang="en-GB" err="1"/>
              <a:t>eerste</a:t>
            </a:r>
            <a:r>
              <a:rPr lang="en-GB"/>
              <a:t> de </a:t>
            </a:r>
            <a:r>
              <a:rPr lang="en-GB" err="1"/>
              <a:t>ondergrens</a:t>
            </a:r>
            <a:r>
              <a:rPr lang="en-GB"/>
              <a:t> </a:t>
            </a:r>
            <a:r>
              <a:rPr lang="en-GB" err="1"/>
              <a:t>vd</a:t>
            </a:r>
            <a:r>
              <a:rPr lang="en-GB"/>
              <a:t> </a:t>
            </a:r>
            <a:r>
              <a:rPr lang="en-GB" err="1"/>
              <a:t>kardinaliteit</a:t>
            </a:r>
            <a:r>
              <a:rPr lang="en-GB"/>
              <a:t> </a:t>
            </a:r>
            <a:r>
              <a:rPr lang="en-GB" err="1"/>
              <a:t>geeft</a:t>
            </a:r>
            <a:r>
              <a:rPr lang="en-GB"/>
              <a:t> </a:t>
            </a:r>
            <a:r>
              <a:rPr lang="en-GB" err="1"/>
              <a:t>en</a:t>
            </a:r>
            <a:r>
              <a:rPr lang="en-GB"/>
              <a:t> de </a:t>
            </a:r>
            <a:r>
              <a:rPr lang="en-GB" err="1"/>
              <a:t>tweede</a:t>
            </a:r>
            <a:r>
              <a:rPr lang="en-GB"/>
              <a:t> de </a:t>
            </a:r>
            <a:r>
              <a:rPr lang="en-GB" err="1"/>
              <a:t>bovengrens</a:t>
            </a:r>
            <a:r>
              <a:rPr lang="en-GB"/>
              <a:t>, </a:t>
            </a:r>
            <a:r>
              <a:rPr lang="en-GB" err="1"/>
              <a:t>bv</a:t>
            </a:r>
            <a:r>
              <a:rPr lang="en-GB"/>
              <a:t> 0..1 </a:t>
            </a:r>
            <a:r>
              <a:rPr lang="en-GB" err="1"/>
              <a:t>betekent</a:t>
            </a:r>
            <a:r>
              <a:rPr lang="en-GB"/>
              <a:t> </a:t>
            </a:r>
            <a:r>
              <a:rPr lang="en-GB" err="1"/>
              <a:t>dat</a:t>
            </a:r>
            <a:r>
              <a:rPr lang="en-GB"/>
              <a:t> </a:t>
            </a:r>
            <a:r>
              <a:rPr lang="en-GB" err="1"/>
              <a:t>een</a:t>
            </a:r>
            <a:r>
              <a:rPr lang="en-GB"/>
              <a:t> concept </a:t>
            </a:r>
            <a:r>
              <a:rPr lang="en-GB" err="1"/>
              <a:t>niet</a:t>
            </a:r>
            <a:r>
              <a:rPr lang="en-GB"/>
              <a:t> </a:t>
            </a:r>
            <a:r>
              <a:rPr lang="en-GB" err="1"/>
              <a:t>voorkomt</a:t>
            </a:r>
            <a:r>
              <a:rPr lang="en-GB"/>
              <a:t> of </a:t>
            </a:r>
            <a:r>
              <a:rPr lang="en-GB" err="1"/>
              <a:t>maximaal</a:t>
            </a:r>
            <a:r>
              <a:rPr lang="en-GB"/>
              <a:t> 1 </a:t>
            </a:r>
            <a:r>
              <a:rPr lang="en-GB" err="1"/>
              <a:t>keer</a:t>
            </a:r>
            <a:r>
              <a:rPr lang="en-GB"/>
              <a:t>. </a:t>
            </a:r>
            <a:r>
              <a:rPr lang="en-GB" err="1"/>
              <a:t>Voor</a:t>
            </a:r>
            <a:r>
              <a:rPr lang="en-GB"/>
              <a:t> de </a:t>
            </a:r>
            <a:r>
              <a:rPr lang="en-GB" err="1"/>
              <a:t>bovengrens</a:t>
            </a:r>
            <a:r>
              <a:rPr lang="en-GB"/>
              <a:t> mag </a:t>
            </a:r>
            <a:r>
              <a:rPr lang="en-GB" err="1"/>
              <a:t>echter</a:t>
            </a:r>
            <a:r>
              <a:rPr lang="en-GB"/>
              <a:t> </a:t>
            </a:r>
            <a:r>
              <a:rPr lang="en-GB" err="1"/>
              <a:t>ook</a:t>
            </a:r>
            <a:r>
              <a:rPr lang="en-GB"/>
              <a:t> </a:t>
            </a:r>
            <a:r>
              <a:rPr lang="en-GB" err="1"/>
              <a:t>een</a:t>
            </a:r>
            <a:r>
              <a:rPr lang="en-GB"/>
              <a:t> </a:t>
            </a:r>
            <a:r>
              <a:rPr lang="en-GB" err="1"/>
              <a:t>sterretje</a:t>
            </a:r>
            <a:r>
              <a:rPr lang="en-GB"/>
              <a:t> </a:t>
            </a:r>
            <a:r>
              <a:rPr lang="en-GB" err="1"/>
              <a:t>worden</a:t>
            </a:r>
            <a:r>
              <a:rPr lang="en-GB"/>
              <a:t> </a:t>
            </a:r>
            <a:r>
              <a:rPr lang="en-GB" err="1"/>
              <a:t>opgegeven</a:t>
            </a:r>
            <a:r>
              <a:rPr lang="en-GB"/>
              <a:t>, </a:t>
            </a:r>
            <a:r>
              <a:rPr lang="en-GB" err="1"/>
              <a:t>dit</a:t>
            </a:r>
            <a:r>
              <a:rPr lang="en-GB"/>
              <a:t> om </a:t>
            </a:r>
            <a:r>
              <a:rPr lang="en-GB" err="1"/>
              <a:t>aan</a:t>
            </a:r>
            <a:r>
              <a:rPr lang="en-GB"/>
              <a:t> </a:t>
            </a:r>
            <a:r>
              <a:rPr lang="en-GB" err="1"/>
              <a:t>te</a:t>
            </a:r>
            <a:r>
              <a:rPr lang="en-GB"/>
              <a:t> </a:t>
            </a:r>
            <a:r>
              <a:rPr lang="en-GB" err="1"/>
              <a:t>geven</a:t>
            </a:r>
            <a:r>
              <a:rPr lang="en-GB"/>
              <a:t> </a:t>
            </a:r>
            <a:r>
              <a:rPr lang="en-GB" err="1"/>
              <a:t>dat</a:t>
            </a:r>
            <a:r>
              <a:rPr lang="en-GB"/>
              <a:t> het </a:t>
            </a:r>
            <a:r>
              <a:rPr lang="en-GB" err="1"/>
              <a:t>aantal</a:t>
            </a:r>
            <a:r>
              <a:rPr lang="en-GB"/>
              <a:t> </a:t>
            </a:r>
            <a:r>
              <a:rPr lang="en-GB" err="1"/>
              <a:t>onbegrensd</a:t>
            </a:r>
            <a:r>
              <a:rPr lang="en-GB"/>
              <a:t> is, </a:t>
            </a:r>
            <a:r>
              <a:rPr lang="en-GB" err="1"/>
              <a:t>bv</a:t>
            </a:r>
            <a:r>
              <a:rPr lang="en-GB"/>
              <a:t> 1..* </a:t>
            </a:r>
            <a:r>
              <a:rPr lang="en-GB" err="1"/>
              <a:t>betekent</a:t>
            </a:r>
            <a:r>
              <a:rPr lang="en-GB"/>
              <a:t> </a:t>
            </a:r>
            <a:r>
              <a:rPr lang="en-GB" err="1"/>
              <a:t>dat</a:t>
            </a:r>
            <a:r>
              <a:rPr lang="en-GB"/>
              <a:t> het </a:t>
            </a:r>
            <a:r>
              <a:rPr lang="en-GB" err="1"/>
              <a:t>aantal</a:t>
            </a:r>
            <a:r>
              <a:rPr lang="en-GB"/>
              <a:t> 1 of </a:t>
            </a:r>
            <a:r>
              <a:rPr lang="en-GB" err="1"/>
              <a:t>meer</a:t>
            </a:r>
            <a:r>
              <a:rPr lang="en-GB"/>
              <a:t> is.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GB"/>
              <a:t>In </a:t>
            </a:r>
            <a:r>
              <a:rPr lang="en-GB" err="1"/>
              <a:t>dit</a:t>
            </a:r>
            <a:r>
              <a:rPr lang="en-GB"/>
              <a:t> </a:t>
            </a:r>
            <a:r>
              <a:rPr lang="en-GB" err="1"/>
              <a:t>voorbeeld</a:t>
            </a:r>
            <a:r>
              <a:rPr lang="en-GB"/>
              <a:t> </a:t>
            </a:r>
            <a:r>
              <a:rPr lang="en-GB" err="1"/>
              <a:t>kan</a:t>
            </a:r>
            <a:r>
              <a:rPr lang="en-GB"/>
              <a:t> </a:t>
            </a:r>
            <a:r>
              <a:rPr lang="en-GB" err="1"/>
              <a:t>een</a:t>
            </a:r>
            <a:r>
              <a:rPr lang="en-GB"/>
              <a:t> </a:t>
            </a:r>
            <a:r>
              <a:rPr lang="en-GB" err="1"/>
              <a:t>persoon</a:t>
            </a:r>
            <a:r>
              <a:rPr lang="en-GB"/>
              <a:t> </a:t>
            </a:r>
            <a:r>
              <a:rPr lang="en-GB" err="1"/>
              <a:t>geen</a:t>
            </a:r>
            <a:r>
              <a:rPr lang="en-GB"/>
              <a:t> of </a:t>
            </a:r>
            <a:r>
              <a:rPr lang="en-GB" err="1"/>
              <a:t>meerdere</a:t>
            </a:r>
            <a:r>
              <a:rPr lang="en-GB"/>
              <a:t> </a:t>
            </a:r>
            <a:r>
              <a:rPr lang="en-GB" err="1"/>
              <a:t>dieren</a:t>
            </a:r>
            <a:r>
              <a:rPr lang="en-GB"/>
              <a:t> </a:t>
            </a:r>
            <a:r>
              <a:rPr lang="en-GB" err="1"/>
              <a:t>hebben</a:t>
            </a:r>
            <a:r>
              <a:rPr lang="en-GB"/>
              <a:t>. Ook </a:t>
            </a:r>
            <a:r>
              <a:rPr lang="en-GB" err="1"/>
              <a:t>een</a:t>
            </a:r>
            <a:r>
              <a:rPr lang="en-GB"/>
              <a:t> </a:t>
            </a:r>
            <a:r>
              <a:rPr lang="en-GB" err="1"/>
              <a:t>asiel</a:t>
            </a:r>
            <a:r>
              <a:rPr lang="en-GB"/>
              <a:t> </a:t>
            </a:r>
            <a:r>
              <a:rPr lang="en-GB" err="1"/>
              <a:t>heeft</a:t>
            </a:r>
            <a:r>
              <a:rPr lang="en-GB"/>
              <a:t> </a:t>
            </a:r>
            <a:r>
              <a:rPr lang="en-GB" err="1"/>
              <a:t>geen</a:t>
            </a:r>
            <a:r>
              <a:rPr lang="en-GB"/>
              <a:t> of </a:t>
            </a:r>
            <a:r>
              <a:rPr lang="en-GB" err="1"/>
              <a:t>meerdere</a:t>
            </a:r>
            <a:r>
              <a:rPr lang="en-GB"/>
              <a:t> </a:t>
            </a:r>
            <a:r>
              <a:rPr lang="en-GB" err="1"/>
              <a:t>dieren</a:t>
            </a:r>
            <a:r>
              <a:rPr lang="en-GB"/>
              <a:t>, al is de </a:t>
            </a:r>
            <a:r>
              <a:rPr lang="en-GB" err="1"/>
              <a:t>kans</a:t>
            </a:r>
            <a:r>
              <a:rPr lang="en-GB"/>
              <a:t> </a:t>
            </a:r>
            <a:r>
              <a:rPr lang="en-GB" err="1"/>
              <a:t>klein</a:t>
            </a:r>
            <a:r>
              <a:rPr lang="en-GB"/>
              <a:t> </a:t>
            </a:r>
            <a:r>
              <a:rPr lang="en-GB" err="1"/>
              <a:t>dat</a:t>
            </a:r>
            <a:r>
              <a:rPr lang="en-GB"/>
              <a:t> </a:t>
            </a:r>
            <a:r>
              <a:rPr lang="en-GB" err="1"/>
              <a:t>dit</a:t>
            </a:r>
            <a:r>
              <a:rPr lang="en-GB"/>
              <a:t> </a:t>
            </a:r>
            <a:r>
              <a:rPr lang="en-GB" err="1"/>
              <a:t>ooit</a:t>
            </a:r>
            <a:r>
              <a:rPr lang="en-GB"/>
              <a:t> </a:t>
            </a:r>
            <a:r>
              <a:rPr lang="en-GB" err="1"/>
              <a:t>geen</a:t>
            </a:r>
            <a:r>
              <a:rPr lang="en-GB"/>
              <a:t> </a:t>
            </a:r>
            <a:r>
              <a:rPr lang="en-GB" err="1"/>
              <a:t>dieren</a:t>
            </a:r>
            <a:r>
              <a:rPr lang="en-GB"/>
              <a:t> </a:t>
            </a:r>
            <a:r>
              <a:rPr lang="en-GB" err="1"/>
              <a:t>heeft</a:t>
            </a:r>
            <a:r>
              <a:rPr lang="en-GB"/>
              <a:t>. Maar </a:t>
            </a:r>
            <a:r>
              <a:rPr lang="en-GB" err="1"/>
              <a:t>een</a:t>
            </a:r>
            <a:r>
              <a:rPr lang="en-GB"/>
              <a:t> </a:t>
            </a:r>
            <a:r>
              <a:rPr lang="en-GB" err="1"/>
              <a:t>dier</a:t>
            </a:r>
            <a:r>
              <a:rPr lang="en-GB"/>
              <a:t> </a:t>
            </a:r>
            <a:r>
              <a:rPr lang="en-GB" err="1"/>
              <a:t>kan</a:t>
            </a:r>
            <a:r>
              <a:rPr lang="en-GB"/>
              <a:t> </a:t>
            </a:r>
            <a:r>
              <a:rPr lang="en-GB" err="1"/>
              <a:t>echter</a:t>
            </a:r>
            <a:r>
              <a:rPr lang="en-GB"/>
              <a:t> maar tot </a:t>
            </a:r>
            <a:r>
              <a:rPr lang="en-GB" err="1"/>
              <a:t>één</a:t>
            </a:r>
            <a:r>
              <a:rPr lang="en-GB"/>
              <a:t> </a:t>
            </a:r>
            <a:r>
              <a:rPr lang="en-GB" err="1"/>
              <a:t>asiel</a:t>
            </a:r>
            <a:r>
              <a:rPr lang="en-GB"/>
              <a:t> </a:t>
            </a:r>
            <a:r>
              <a:rPr lang="en-GB" err="1"/>
              <a:t>behoren</a:t>
            </a:r>
            <a:r>
              <a:rPr lang="en-GB"/>
              <a:t>, </a:t>
            </a:r>
            <a:r>
              <a:rPr lang="en-GB" err="1"/>
              <a:t>daarom</a:t>
            </a:r>
            <a:r>
              <a:rPr lang="en-GB"/>
              <a:t> </a:t>
            </a:r>
            <a:r>
              <a:rPr lang="en-GB" err="1"/>
              <a:t>dus</a:t>
            </a:r>
            <a:r>
              <a:rPr lang="en-GB"/>
              <a:t> 0..1. </a:t>
            </a:r>
            <a:r>
              <a:rPr lang="en-GB" err="1"/>
              <a:t>Een</a:t>
            </a:r>
            <a:r>
              <a:rPr lang="en-GB"/>
              <a:t> </a:t>
            </a:r>
            <a:r>
              <a:rPr lang="en-GB" err="1"/>
              <a:t>asiel</a:t>
            </a:r>
            <a:r>
              <a:rPr lang="en-GB"/>
              <a:t> </a:t>
            </a:r>
            <a:r>
              <a:rPr lang="en-GB" err="1"/>
              <a:t>heeft</a:t>
            </a:r>
            <a:r>
              <a:rPr lang="en-GB"/>
              <a:t> </a:t>
            </a:r>
            <a:r>
              <a:rPr lang="en-GB" err="1"/>
              <a:t>altijd</a:t>
            </a:r>
            <a:r>
              <a:rPr lang="en-GB"/>
              <a:t> </a:t>
            </a:r>
            <a:r>
              <a:rPr lang="en-GB" err="1"/>
              <a:t>een</a:t>
            </a:r>
            <a:r>
              <a:rPr lang="en-GB"/>
              <a:t> </a:t>
            </a:r>
            <a:r>
              <a:rPr lang="en-GB" err="1"/>
              <a:t>adres</a:t>
            </a:r>
            <a:r>
              <a:rPr lang="en-GB"/>
              <a:t>, </a:t>
            </a:r>
            <a:r>
              <a:rPr lang="en-GB" err="1"/>
              <a:t>daarom</a:t>
            </a:r>
            <a:r>
              <a:rPr lang="en-GB"/>
              <a:t> 1..1. </a:t>
            </a:r>
            <a:r>
              <a:rPr lang="en-GB" err="1"/>
              <a:t>Een</a:t>
            </a:r>
            <a:r>
              <a:rPr lang="en-GB"/>
              <a:t> </a:t>
            </a:r>
            <a:r>
              <a:rPr lang="en-GB" err="1"/>
              <a:t>persoon</a:t>
            </a:r>
            <a:r>
              <a:rPr lang="en-GB"/>
              <a:t> </a:t>
            </a:r>
            <a:r>
              <a:rPr lang="en-GB" err="1"/>
              <a:t>hoeft</a:t>
            </a:r>
            <a:r>
              <a:rPr lang="en-GB"/>
              <a:t> </a:t>
            </a:r>
            <a:r>
              <a:rPr lang="en-GB" err="1"/>
              <a:t>niet</a:t>
            </a:r>
            <a:r>
              <a:rPr lang="en-GB"/>
              <a:t> </a:t>
            </a:r>
            <a:r>
              <a:rPr lang="en-GB" err="1"/>
              <a:t>persé</a:t>
            </a:r>
            <a:r>
              <a:rPr lang="en-GB"/>
              <a:t> </a:t>
            </a:r>
            <a:r>
              <a:rPr lang="en-GB" err="1"/>
              <a:t>gelinkt</a:t>
            </a:r>
            <a:r>
              <a:rPr lang="en-GB"/>
              <a:t> </a:t>
            </a:r>
            <a:r>
              <a:rPr lang="en-GB" err="1"/>
              <a:t>te</a:t>
            </a:r>
            <a:r>
              <a:rPr lang="en-GB"/>
              <a:t> </a:t>
            </a:r>
            <a:r>
              <a:rPr lang="en-GB" err="1"/>
              <a:t>zijn</a:t>
            </a:r>
            <a:r>
              <a:rPr lang="en-GB"/>
              <a:t> </a:t>
            </a:r>
            <a:r>
              <a:rPr lang="en-GB" err="1"/>
              <a:t>aan</a:t>
            </a:r>
            <a:r>
              <a:rPr lang="en-GB"/>
              <a:t> </a:t>
            </a:r>
            <a:r>
              <a:rPr lang="en-GB" err="1"/>
              <a:t>een</a:t>
            </a:r>
            <a:r>
              <a:rPr lang="en-GB"/>
              <a:t> </a:t>
            </a:r>
            <a:r>
              <a:rPr lang="en-GB" err="1"/>
              <a:t>asiel</a:t>
            </a:r>
            <a:r>
              <a:rPr lang="en-GB"/>
              <a:t>, maar </a:t>
            </a:r>
            <a:r>
              <a:rPr lang="en-GB" err="1"/>
              <a:t>kan</a:t>
            </a:r>
            <a:r>
              <a:rPr lang="en-GB"/>
              <a:t> </a:t>
            </a:r>
            <a:r>
              <a:rPr lang="en-GB" err="1"/>
              <a:t>wel</a:t>
            </a:r>
            <a:r>
              <a:rPr lang="en-GB"/>
              <a:t> </a:t>
            </a:r>
            <a:r>
              <a:rPr lang="en-GB" err="1"/>
              <a:t>meerdere</a:t>
            </a:r>
            <a:r>
              <a:rPr lang="en-GB"/>
              <a:t> </a:t>
            </a:r>
            <a:r>
              <a:rPr lang="en-GB" err="1"/>
              <a:t>asielen</a:t>
            </a:r>
            <a:r>
              <a:rPr lang="en-GB"/>
              <a:t> </a:t>
            </a:r>
            <a:r>
              <a:rPr lang="en-GB" err="1"/>
              <a:t>als</a:t>
            </a:r>
            <a:r>
              <a:rPr lang="en-GB"/>
              <a:t> </a:t>
            </a:r>
            <a:r>
              <a:rPr lang="en-GB" err="1"/>
              <a:t>contactpersoon</a:t>
            </a:r>
            <a:r>
              <a:rPr lang="en-GB"/>
              <a:t> </a:t>
            </a:r>
            <a:r>
              <a:rPr lang="en-GB" err="1"/>
              <a:t>hebben</a:t>
            </a:r>
            <a:r>
              <a:rPr lang="en-GB"/>
              <a:t>.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286b00870f9_1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4" name="Google Shape;634;g286b00870f9_1_3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t>Een attribuut is een kenmerk van een klasse in een bepaalde dimensie, zoals de naam van een persoon of de geboortedatum van een dier. Ook de website van een asiel is een attribuut.</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286b00870f9_1_4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29" name="Google Shape;729;g286b00870f9_1_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fa30ed6e57_0_5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4" name="Google Shape;384;gfa30ed6e57_0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18133bc4f31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767" name="Google Shape;767;g18133bc4f3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286b00870f9_1_11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chemeClr val="dk1"/>
              </a:buClr>
              <a:buSzPts val="1400"/>
              <a:buChar char="●"/>
            </a:pPr>
            <a:r>
              <a:rPr lang="en-GB" sz="1400">
                <a:solidFill>
                  <a:schemeClr val="dk1"/>
                </a:solidFill>
              </a:rPr>
              <a:t>Na elke use case schakelen we 5min over naar Mural voor uw input.</a:t>
            </a:r>
            <a:endParaRPr sz="1400">
              <a:solidFill>
                <a:schemeClr val="dk1"/>
              </a:solidFill>
            </a:endParaRPr>
          </a:p>
          <a:p>
            <a:pPr marL="914400" lvl="1" indent="-317500" algn="l" rtl="0">
              <a:lnSpc>
                <a:spcPct val="100000"/>
              </a:lnSpc>
              <a:spcBef>
                <a:spcPts val="0"/>
              </a:spcBef>
              <a:spcAft>
                <a:spcPts val="0"/>
              </a:spcAft>
              <a:buClr>
                <a:schemeClr val="dk1"/>
              </a:buClr>
              <a:buSzPts val="1400"/>
              <a:buChar char="○"/>
            </a:pPr>
            <a:r>
              <a:rPr lang="en-GB" sz="1400">
                <a:solidFill>
                  <a:schemeClr val="dk1"/>
                </a:solidFill>
              </a:rPr>
              <a:t>Schrijf tijdens de use case uw feedback op om nadien in de Mural te plaatsen.</a:t>
            </a:r>
            <a:endParaRPr sz="1400">
              <a:solidFill>
                <a:schemeClr val="dk1"/>
              </a:solidFill>
            </a:endParaRPr>
          </a:p>
          <a:p>
            <a:pPr marL="914400" lvl="1" indent="-317500" algn="l" rtl="0">
              <a:lnSpc>
                <a:spcPct val="100000"/>
              </a:lnSpc>
              <a:spcBef>
                <a:spcPts val="0"/>
              </a:spcBef>
              <a:spcAft>
                <a:spcPts val="0"/>
              </a:spcAft>
              <a:buClr>
                <a:schemeClr val="dk1"/>
              </a:buClr>
              <a:buSzPts val="1400"/>
              <a:buChar char="○"/>
            </a:pPr>
            <a:r>
              <a:rPr lang="en-GB" sz="1400">
                <a:solidFill>
                  <a:schemeClr val="dk1"/>
                </a:solidFill>
              </a:rPr>
              <a:t>Tijdens de 5min zullen vragen vanuit de chat beantwoord worden.</a:t>
            </a:r>
            <a:endParaRPr>
              <a:solidFill>
                <a:schemeClr val="dk1"/>
              </a:solidFill>
            </a:endParaRPr>
          </a:p>
        </p:txBody>
      </p:sp>
      <p:sp>
        <p:nvSpPr>
          <p:cNvPr id="778" name="Google Shape;778;g286b00870f9_1_1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286b00870f9_1_11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dirty="0" err="1"/>
              <a:t>Welke</a:t>
            </a:r>
            <a:r>
              <a:rPr lang="en-US" dirty="0"/>
              <a:t> </a:t>
            </a:r>
            <a:r>
              <a:rPr lang="en-US" dirty="0" err="1"/>
              <a:t>informatie</a:t>
            </a:r>
            <a:r>
              <a:rPr lang="en-US" dirty="0"/>
              <a:t> </a:t>
            </a:r>
            <a:r>
              <a:rPr lang="en-US" dirty="0" err="1"/>
              <a:t>willen</a:t>
            </a:r>
            <a:r>
              <a:rPr lang="en-US" dirty="0"/>
              <a:t> ze </a:t>
            </a:r>
            <a:r>
              <a:rPr lang="en-US" dirty="0" err="1"/>
              <a:t>terugvinden</a:t>
            </a:r>
            <a:r>
              <a:rPr lang="en-US" dirty="0"/>
              <a:t> in </a:t>
            </a:r>
            <a:r>
              <a:rPr lang="en-US" dirty="0" err="1"/>
              <a:t>zo’n</a:t>
            </a:r>
            <a:r>
              <a:rPr lang="en-US" dirty="0"/>
              <a:t> </a:t>
            </a:r>
            <a:r>
              <a:rPr lang="en-US" dirty="0" err="1"/>
              <a:t>bundeling</a:t>
            </a:r>
            <a:r>
              <a:rPr lang="en-US" dirty="0"/>
              <a:t> van </a:t>
            </a:r>
            <a:r>
              <a:rPr lang="en-US" dirty="0" err="1"/>
              <a:t>schuldvorderingen</a:t>
            </a:r>
            <a:r>
              <a:rPr lang="en-US" dirty="0"/>
              <a:t>? </a:t>
            </a:r>
          </a:p>
          <a:p>
            <a:pPr>
              <a:buClr>
                <a:schemeClr val="dk1"/>
              </a:buClr>
              <a:buSzPts val="1100"/>
            </a:pPr>
            <a:r>
              <a:rPr lang="en-US" dirty="0" err="1"/>
              <a:t>Welke</a:t>
            </a:r>
            <a:r>
              <a:rPr lang="en-US" dirty="0"/>
              <a:t> </a:t>
            </a:r>
            <a:r>
              <a:rPr lang="en-US" dirty="0" err="1"/>
              <a:t>persoonsgebonden</a:t>
            </a:r>
            <a:r>
              <a:rPr lang="en-US" dirty="0"/>
              <a:t> </a:t>
            </a:r>
            <a:r>
              <a:rPr lang="en-US" dirty="0" err="1"/>
              <a:t>informatie</a:t>
            </a:r>
            <a:r>
              <a:rPr lang="en-US" dirty="0"/>
              <a:t> </a:t>
            </a:r>
            <a:r>
              <a:rPr lang="en-US" dirty="0" err="1"/>
              <a:t>willen</a:t>
            </a:r>
            <a:r>
              <a:rPr lang="en-US" dirty="0"/>
              <a:t> ze </a:t>
            </a:r>
            <a:r>
              <a:rPr lang="en-US" dirty="0" err="1"/>
              <a:t>hebben</a:t>
            </a:r>
            <a:r>
              <a:rPr lang="en-US" dirty="0"/>
              <a:t> of </a:t>
            </a:r>
            <a:r>
              <a:rPr lang="en-US" dirty="0" err="1"/>
              <a:t>zien</a:t>
            </a:r>
            <a:r>
              <a:rPr lang="en-US" dirty="0"/>
              <a:t> over de </a:t>
            </a:r>
            <a:r>
              <a:rPr lang="en-US" dirty="0" err="1"/>
              <a:t>schuldenaar</a:t>
            </a:r>
            <a:r>
              <a:rPr lang="en-US" dirty="0"/>
              <a:t>? Om </a:t>
            </a:r>
            <a:r>
              <a:rPr lang="en-US" dirty="0" err="1"/>
              <a:t>vervolgens</a:t>
            </a:r>
            <a:r>
              <a:rPr lang="en-US" dirty="0"/>
              <a:t> </a:t>
            </a:r>
            <a:r>
              <a:rPr lang="en-US" dirty="0" err="1"/>
              <a:t>een</a:t>
            </a:r>
            <a:r>
              <a:rPr lang="en-US" dirty="0"/>
              <a:t> plan op </a:t>
            </a:r>
            <a:r>
              <a:rPr lang="en-US" dirty="0" err="1"/>
              <a:t>te</a:t>
            </a:r>
            <a:r>
              <a:rPr lang="en-US" dirty="0"/>
              <a:t> </a:t>
            </a:r>
            <a:r>
              <a:rPr lang="en-US" dirty="0" err="1"/>
              <a:t>stellen</a:t>
            </a:r>
            <a:r>
              <a:rPr lang="en-US" dirty="0"/>
              <a:t>? </a:t>
            </a:r>
            <a:endParaRPr lang="en-US" dirty="0">
              <a:cs typeface="Calibri"/>
            </a:endParaRPr>
          </a:p>
          <a:p>
            <a:r>
              <a:rPr lang="en-US" dirty="0" err="1"/>
              <a:t>Welke</a:t>
            </a:r>
            <a:r>
              <a:rPr lang="en-US" dirty="0"/>
              <a:t> </a:t>
            </a:r>
            <a:r>
              <a:rPr lang="en-US" dirty="0" err="1"/>
              <a:t>informatie</a:t>
            </a:r>
            <a:r>
              <a:rPr lang="en-US" dirty="0"/>
              <a:t> </a:t>
            </a:r>
            <a:r>
              <a:rPr lang="en-US" dirty="0" err="1"/>
              <a:t>hebben</a:t>
            </a:r>
            <a:r>
              <a:rPr lang="en-US" dirty="0"/>
              <a:t> ze </a:t>
            </a:r>
            <a:r>
              <a:rPr lang="en-US" dirty="0" err="1"/>
              <a:t>nodig</a:t>
            </a:r>
            <a:r>
              <a:rPr lang="en-US" dirty="0"/>
              <a:t> om </a:t>
            </a:r>
            <a:r>
              <a:rPr lang="en-US" dirty="0" err="1"/>
              <a:t>zo’n</a:t>
            </a:r>
            <a:r>
              <a:rPr lang="en-US" dirty="0"/>
              <a:t> </a:t>
            </a:r>
            <a:r>
              <a:rPr lang="en-US" dirty="0" err="1"/>
              <a:t>afbetalingsplan</a:t>
            </a:r>
            <a:r>
              <a:rPr lang="en-US" dirty="0"/>
              <a:t> op </a:t>
            </a:r>
            <a:r>
              <a:rPr lang="en-US" dirty="0" err="1"/>
              <a:t>te</a:t>
            </a:r>
            <a:r>
              <a:rPr lang="en-US" dirty="0"/>
              <a:t> </a:t>
            </a:r>
            <a:r>
              <a:rPr lang="en-US" dirty="0" err="1"/>
              <a:t>stellen</a:t>
            </a:r>
            <a:r>
              <a:rPr lang="en-US" dirty="0"/>
              <a:t>? </a:t>
            </a:r>
          </a:p>
          <a:p>
            <a:pPr marL="0" lvl="0" indent="0" algn="l">
              <a:lnSpc>
                <a:spcPct val="100000"/>
              </a:lnSpc>
              <a:spcBef>
                <a:spcPts val="0"/>
              </a:spcBef>
              <a:spcAft>
                <a:spcPts val="0"/>
              </a:spcAft>
              <a:buSzPts val="1100"/>
              <a:buFont typeface="Arial"/>
              <a:buNone/>
            </a:pPr>
            <a:endParaRPr lang="en-US" dirty="0">
              <a:cs typeface="Calibri"/>
            </a:endParaRPr>
          </a:p>
          <a:p>
            <a:pPr>
              <a:buClr>
                <a:schemeClr val="dk1"/>
              </a:buClr>
              <a:buSzPts val="1100"/>
            </a:pPr>
            <a:r>
              <a:rPr lang="en-US" dirty="0" err="1"/>
              <a:t>Persoon</a:t>
            </a:r>
            <a:r>
              <a:rPr lang="en-US" dirty="0"/>
              <a:t> achter de </a:t>
            </a:r>
            <a:r>
              <a:rPr lang="en-US" dirty="0" err="1"/>
              <a:t>schuld</a:t>
            </a:r>
            <a:r>
              <a:rPr lang="en-US" dirty="0"/>
              <a:t>: Job? </a:t>
            </a:r>
            <a:r>
              <a:rPr lang="en-US" dirty="0" err="1"/>
              <a:t>Inkomensniveau</a:t>
            </a:r>
            <a:r>
              <a:rPr lang="en-US" dirty="0"/>
              <a:t>? </a:t>
            </a:r>
            <a:r>
              <a:rPr lang="en-US" dirty="0" err="1"/>
              <a:t>Gezinsgrootte</a:t>
            </a:r>
            <a:r>
              <a:rPr lang="en-US" dirty="0"/>
              <a:t>? -&gt; </a:t>
            </a:r>
            <a:r>
              <a:rPr lang="en-US" dirty="0" err="1"/>
              <a:t>Financiele</a:t>
            </a:r>
            <a:r>
              <a:rPr lang="en-US" dirty="0"/>
              <a:t> </a:t>
            </a:r>
            <a:r>
              <a:rPr lang="en-US" dirty="0" err="1"/>
              <a:t>draagkracht</a:t>
            </a:r>
            <a:r>
              <a:rPr lang="en-US" dirty="0"/>
              <a:t>; socio </a:t>
            </a:r>
            <a:r>
              <a:rPr lang="en-US" dirty="0" err="1"/>
              <a:t>economisch</a:t>
            </a:r>
            <a:r>
              <a:rPr lang="en-US" dirty="0"/>
              <a:t> </a:t>
            </a:r>
            <a:r>
              <a:rPr lang="en-US" dirty="0" err="1"/>
              <a:t>statuur</a:t>
            </a:r>
            <a:r>
              <a:rPr lang="en-US" dirty="0"/>
              <a:t>; </a:t>
            </a:r>
            <a:r>
              <a:rPr lang="en-US" dirty="0" err="1"/>
              <a:t>juridusche</a:t>
            </a:r>
            <a:r>
              <a:rPr lang="en-US" dirty="0"/>
              <a:t> status; </a:t>
            </a:r>
            <a:r>
              <a:rPr lang="en-US" dirty="0" err="1"/>
              <a:t>Adviesbronnen</a:t>
            </a:r>
            <a:r>
              <a:rPr lang="en-US" dirty="0"/>
              <a:t>. </a:t>
            </a:r>
            <a:r>
              <a:rPr lang="en-US" dirty="0" err="1"/>
              <a:t>Codelijsten</a:t>
            </a:r>
            <a:r>
              <a:rPr lang="en-US" dirty="0"/>
              <a:t> – </a:t>
            </a:r>
            <a:r>
              <a:rPr lang="en-US" dirty="0" err="1"/>
              <a:t>Welke</a:t>
            </a:r>
            <a:r>
              <a:rPr lang="en-US" dirty="0"/>
              <a:t> codes? </a:t>
            </a:r>
            <a:endParaRPr lang="en-US" dirty="0">
              <a:cs typeface="Calibri"/>
            </a:endParaRPr>
          </a:p>
          <a:p>
            <a:pPr marL="0" lvl="0" indent="0" algn="l" rtl="0">
              <a:lnSpc>
                <a:spcPct val="100000"/>
              </a:lnSpc>
              <a:spcBef>
                <a:spcPts val="0"/>
              </a:spcBef>
              <a:spcAft>
                <a:spcPts val="0"/>
              </a:spcAft>
              <a:buClr>
                <a:schemeClr val="dk1"/>
              </a:buClr>
              <a:buSzPts val="1100"/>
              <a:buFont typeface="Arial"/>
              <a:buNone/>
            </a:pPr>
            <a:endParaRPr lang="en-US" dirty="0"/>
          </a:p>
          <a:p>
            <a:pPr marL="0" lvl="0" indent="0" algn="l" rtl="0">
              <a:lnSpc>
                <a:spcPct val="100000"/>
              </a:lnSpc>
              <a:spcBef>
                <a:spcPts val="0"/>
              </a:spcBef>
              <a:spcAft>
                <a:spcPts val="0"/>
              </a:spcAft>
              <a:buClr>
                <a:schemeClr val="dk1"/>
              </a:buClr>
              <a:buSzPts val="1100"/>
              <a:buFont typeface="Arial"/>
              <a:buNone/>
            </a:pPr>
            <a:br>
              <a:rPr lang="en-US" dirty="0">
                <a:cs typeface="+mn-lt"/>
              </a:rPr>
            </a:br>
            <a:endParaRPr lang="en-US" dirty="0"/>
          </a:p>
        </p:txBody>
      </p:sp>
      <p:sp>
        <p:nvSpPr>
          <p:cNvPr id="848" name="Google Shape;848;g286b00870f9_1_1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185413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63873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70523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155592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978468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9279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13272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05199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fa30ed6e57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2" name="Google Shape;402;gfa30ed6e57_0_2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441685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fb33af7f73_0_6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a:lnSpc>
                <a:spcPct val="100000"/>
              </a:lnSpc>
              <a:spcBef>
                <a:spcPts val="0"/>
              </a:spcBef>
              <a:spcAft>
                <a:spcPts val="0"/>
              </a:spcAft>
              <a:buNone/>
            </a:pPr>
            <a:endParaRPr lang="en-GB">
              <a:solidFill>
                <a:srgbClr val="373636"/>
              </a:solidFill>
            </a:endParaRPr>
          </a:p>
        </p:txBody>
      </p:sp>
      <p:sp>
        <p:nvSpPr>
          <p:cNvPr id="408" name="Google Shape;408;g1fb33af7f73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987334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89935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812774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011567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624516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755754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653094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41696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fb33af7f73_0_6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a:lnSpc>
                <a:spcPct val="100000"/>
              </a:lnSpc>
              <a:spcBef>
                <a:spcPts val="0"/>
              </a:spcBef>
              <a:spcAft>
                <a:spcPts val="0"/>
              </a:spcAft>
              <a:buNone/>
            </a:pPr>
            <a:endParaRPr lang="en-GB">
              <a:solidFill>
                <a:srgbClr val="373636"/>
              </a:solidFill>
            </a:endParaRPr>
          </a:p>
        </p:txBody>
      </p:sp>
      <p:sp>
        <p:nvSpPr>
          <p:cNvPr id="408" name="Google Shape;408;g1fb33af7f73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70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fba70e22ce_0_1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lang="nl-BE">
              <a:solidFill>
                <a:srgbClr val="373636"/>
              </a:solidFill>
            </a:endParaRPr>
          </a:p>
        </p:txBody>
      </p:sp>
      <p:sp>
        <p:nvSpPr>
          <p:cNvPr id="407" name="Google Shape;407;gfba70e22ce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3"/>
        <p:cNvGrpSpPr/>
        <p:nvPr/>
      </p:nvGrpSpPr>
      <p:grpSpPr>
        <a:xfrm>
          <a:off x="0" y="0"/>
          <a:ext cx="0" cy="0"/>
          <a:chOff x="0" y="0"/>
          <a:chExt cx="0" cy="0"/>
        </a:xfrm>
      </p:grpSpPr>
      <p:sp>
        <p:nvSpPr>
          <p:cNvPr id="3584" name="Google Shape;3584;gfba70e22ce_0_2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yaron</a:t>
            </a:r>
            <a:endParaRPr>
              <a:solidFill>
                <a:srgbClr val="373636"/>
              </a:solidFill>
            </a:endParaRPr>
          </a:p>
        </p:txBody>
      </p:sp>
      <p:sp>
        <p:nvSpPr>
          <p:cNvPr id="3585" name="Google Shape;3585;gfba70e22ce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1"/>
        <p:cNvGrpSpPr/>
        <p:nvPr/>
      </p:nvGrpSpPr>
      <p:grpSpPr>
        <a:xfrm>
          <a:off x="0" y="0"/>
          <a:ext cx="0" cy="0"/>
          <a:chOff x="0" y="0"/>
          <a:chExt cx="0" cy="0"/>
        </a:xfrm>
      </p:grpSpPr>
      <p:sp>
        <p:nvSpPr>
          <p:cNvPr id="3592" name="Google Shape;3592;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93" name="Google Shape;3593;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100"/>
              <a:buFont typeface="Arial"/>
              <a:buChar char="-"/>
            </a:pPr>
            <a:r>
              <a:rPr lang="en-GB"/>
              <a:t>Business werkgroep: best fysiek</a:t>
            </a:r>
            <a:endParaRPr/>
          </a:p>
          <a:p>
            <a:pPr marL="171450" lvl="0" indent="-171450" algn="l" rtl="0">
              <a:lnSpc>
                <a:spcPct val="100000"/>
              </a:lnSpc>
              <a:spcBef>
                <a:spcPts val="0"/>
              </a:spcBef>
              <a:spcAft>
                <a:spcPts val="0"/>
              </a:spcAft>
              <a:buSzPts val="1100"/>
              <a:buFont typeface="Arial"/>
              <a:buChar char="-"/>
            </a:pPr>
            <a:r>
              <a:rPr lang="en-GB"/>
              <a:t>Thematische Werkgroepen fysiek? Online?</a:t>
            </a:r>
            <a:endParaRPr/>
          </a:p>
          <a:p>
            <a:pPr marL="171450" lvl="0" indent="-171450" algn="l" rtl="0">
              <a:lnSpc>
                <a:spcPct val="100000"/>
              </a:lnSpc>
              <a:spcBef>
                <a:spcPts val="0"/>
              </a:spcBef>
              <a:spcAft>
                <a:spcPts val="0"/>
              </a:spcAft>
              <a:buSzPts val="1100"/>
              <a:buFont typeface="Arial"/>
              <a:buChar char="-"/>
            </a:pPr>
            <a:r>
              <a:rPr lang="en-GB"/>
              <a:t>Maand op voorhand communicatie doorsturen voor elke werkgroep</a:t>
            </a:r>
            <a:endParaRPr/>
          </a:p>
          <a:p>
            <a:pPr marL="171450" lvl="0" indent="-171450" algn="l" rtl="0">
              <a:lnSpc>
                <a:spcPct val="100000"/>
              </a:lnSpc>
              <a:spcBef>
                <a:spcPts val="0"/>
              </a:spcBef>
              <a:spcAft>
                <a:spcPts val="0"/>
              </a:spcAft>
              <a:buSzPts val="1100"/>
              <a:buFont typeface="Arial"/>
              <a:buChar char="-"/>
            </a:pPr>
            <a:r>
              <a:rPr lang="en-GB"/>
              <a:t>Maand tussen elke werkgroep</a:t>
            </a:r>
            <a:endParaRPr/>
          </a:p>
          <a:p>
            <a:pPr marL="171450" lvl="0" indent="-101600" algn="l" rtl="0">
              <a:lnSpc>
                <a:spcPct val="100000"/>
              </a:lnSpc>
              <a:spcBef>
                <a:spcPts val="0"/>
              </a:spcBef>
              <a:spcAft>
                <a:spcPts val="0"/>
              </a:spcAft>
              <a:buSzPts val="1100"/>
              <a:buFont typeface="Arial"/>
              <a:buNone/>
            </a:pPr>
            <a:endParaRPr/>
          </a:p>
        </p:txBody>
      </p:sp>
      <p:sp>
        <p:nvSpPr>
          <p:cNvPr id="1088" name="Google Shape;108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233085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BC7D8412-85CB-6E86-A9D2-C00001D03DE2}"/>
            </a:ext>
          </a:extLst>
        </p:cNvPr>
        <p:cNvGrpSpPr/>
        <p:nvPr/>
      </p:nvGrpSpPr>
      <p:grpSpPr>
        <a:xfrm>
          <a:off x="0" y="0"/>
          <a:ext cx="0" cy="0"/>
          <a:chOff x="0" y="0"/>
          <a:chExt cx="0" cy="0"/>
        </a:xfrm>
      </p:grpSpPr>
      <p:sp>
        <p:nvSpPr>
          <p:cNvPr id="736" name="Google Shape;736;g21736e2d9d9_0_0:notes">
            <a:extLst>
              <a:ext uri="{FF2B5EF4-FFF2-40B4-BE49-F238E27FC236}">
                <a16:creationId xmlns:a16="http://schemas.microsoft.com/office/drawing/2014/main" id="{DC32292D-36E3-4005-AA08-0DD22829F6D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37" name="Google Shape;737;g21736e2d9d9_0_0:notes">
            <a:extLst>
              <a:ext uri="{FF2B5EF4-FFF2-40B4-BE49-F238E27FC236}">
                <a16:creationId xmlns:a16="http://schemas.microsoft.com/office/drawing/2014/main" id="{830424DF-7904-841B-A712-846278F378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24488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a:extLst>
            <a:ext uri="{FF2B5EF4-FFF2-40B4-BE49-F238E27FC236}">
              <a16:creationId xmlns:a16="http://schemas.microsoft.com/office/drawing/2014/main" id="{E5A3A27D-AD63-1139-BFA4-8038F49CDB1A}"/>
            </a:ext>
          </a:extLst>
        </p:cNvPr>
        <p:cNvGrpSpPr/>
        <p:nvPr/>
      </p:nvGrpSpPr>
      <p:grpSpPr>
        <a:xfrm>
          <a:off x="0" y="0"/>
          <a:ext cx="0" cy="0"/>
          <a:chOff x="0" y="0"/>
          <a:chExt cx="0" cy="0"/>
        </a:xfrm>
      </p:grpSpPr>
      <p:sp>
        <p:nvSpPr>
          <p:cNvPr id="773" name="Google Shape;773;p36:notes">
            <a:extLst>
              <a:ext uri="{FF2B5EF4-FFF2-40B4-BE49-F238E27FC236}">
                <a16:creationId xmlns:a16="http://schemas.microsoft.com/office/drawing/2014/main" id="{8E8594F6-7479-DC76-3871-25E208BCE18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74" name="Google Shape;774;p36:notes">
            <a:extLst>
              <a:ext uri="{FF2B5EF4-FFF2-40B4-BE49-F238E27FC236}">
                <a16:creationId xmlns:a16="http://schemas.microsoft.com/office/drawing/2014/main" id="{E29CEE43-C330-3C37-ED5A-609E2A4EADF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527016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8">
          <a:extLst>
            <a:ext uri="{FF2B5EF4-FFF2-40B4-BE49-F238E27FC236}">
              <a16:creationId xmlns:a16="http://schemas.microsoft.com/office/drawing/2014/main" id="{7392E87B-0A81-6C52-8DB9-5ABC432DE5B9}"/>
            </a:ext>
          </a:extLst>
        </p:cNvPr>
        <p:cNvGrpSpPr/>
        <p:nvPr/>
      </p:nvGrpSpPr>
      <p:grpSpPr>
        <a:xfrm>
          <a:off x="0" y="0"/>
          <a:ext cx="0" cy="0"/>
          <a:chOff x="0" y="0"/>
          <a:chExt cx="0" cy="0"/>
        </a:xfrm>
      </p:grpSpPr>
      <p:sp>
        <p:nvSpPr>
          <p:cNvPr id="3679" name="Google Shape;3679;g279126f208c_0_433:notes">
            <a:extLst>
              <a:ext uri="{FF2B5EF4-FFF2-40B4-BE49-F238E27FC236}">
                <a16:creationId xmlns:a16="http://schemas.microsoft.com/office/drawing/2014/main" id="{2D638FCE-5593-4A04-8397-66F7893E7E2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80" name="Google Shape;3680;g279126f208c_0_433:notes">
            <a:extLst>
              <a:ext uri="{FF2B5EF4-FFF2-40B4-BE49-F238E27FC236}">
                <a16:creationId xmlns:a16="http://schemas.microsoft.com/office/drawing/2014/main" id="{93F2D6A9-03FF-3314-3BDF-CA05C0306E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728593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7">
          <a:extLst>
            <a:ext uri="{FF2B5EF4-FFF2-40B4-BE49-F238E27FC236}">
              <a16:creationId xmlns:a16="http://schemas.microsoft.com/office/drawing/2014/main" id="{605688FE-EBA6-803C-8CDC-3922A8E015C7}"/>
            </a:ext>
          </a:extLst>
        </p:cNvPr>
        <p:cNvGrpSpPr/>
        <p:nvPr/>
      </p:nvGrpSpPr>
      <p:grpSpPr>
        <a:xfrm>
          <a:off x="0" y="0"/>
          <a:ext cx="0" cy="0"/>
          <a:chOff x="0" y="0"/>
          <a:chExt cx="0" cy="0"/>
        </a:xfrm>
      </p:grpSpPr>
      <p:sp>
        <p:nvSpPr>
          <p:cNvPr id="3688" name="Google Shape;3688;g279126f208c_0_441:notes">
            <a:extLst>
              <a:ext uri="{FF2B5EF4-FFF2-40B4-BE49-F238E27FC236}">
                <a16:creationId xmlns:a16="http://schemas.microsoft.com/office/drawing/2014/main" id="{440D772E-F83B-E0EA-FA99-19AEE9F46F0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3689" name="Google Shape;3689;g279126f208c_0_441:notes">
            <a:extLst>
              <a:ext uri="{FF2B5EF4-FFF2-40B4-BE49-F238E27FC236}">
                <a16:creationId xmlns:a16="http://schemas.microsoft.com/office/drawing/2014/main" id="{61807D71-A731-C53F-59DB-60F11065BD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28481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fb33af7f73_0_6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a:lnSpc>
                <a:spcPct val="100000"/>
              </a:lnSpc>
              <a:spcBef>
                <a:spcPts val="0"/>
              </a:spcBef>
              <a:spcAft>
                <a:spcPts val="0"/>
              </a:spcAft>
              <a:buNone/>
            </a:pPr>
            <a:endParaRPr lang="en-GB">
              <a:solidFill>
                <a:srgbClr val="373636"/>
              </a:solidFill>
            </a:endParaRPr>
          </a:p>
        </p:txBody>
      </p:sp>
      <p:sp>
        <p:nvSpPr>
          <p:cNvPr id="408" name="Google Shape;408;g1fb33af7f73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fba70e22ce_0_1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lang="nl-BE">
              <a:solidFill>
                <a:srgbClr val="373636"/>
              </a:solidFill>
            </a:endParaRPr>
          </a:p>
        </p:txBody>
      </p:sp>
      <p:sp>
        <p:nvSpPr>
          <p:cNvPr id="407" name="Google Shape;407;gfba70e22ce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52089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g25b5f091d7c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5" name="Google Shape;1085;g25b5f091d7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err="1"/>
              <a:t>Eenheid</a:t>
            </a:r>
            <a:r>
              <a:rPr lang="en-US"/>
              <a:t> van </a:t>
            </a:r>
            <a:r>
              <a:rPr lang="en-US" err="1"/>
              <a:t>schuld</a:t>
            </a:r>
            <a:r>
              <a:rPr lang="en-US"/>
              <a:t> </a:t>
            </a:r>
            <a:r>
              <a:rPr lang="en-US" err="1"/>
              <a:t>heefd</a:t>
            </a:r>
            <a:r>
              <a:rPr lang="en-US"/>
              <a:t> </a:t>
            </a:r>
            <a:r>
              <a:rPr lang="en-US" err="1"/>
              <a:t>als</a:t>
            </a:r>
            <a:r>
              <a:rPr lang="en-US"/>
              <a:t> </a:t>
            </a:r>
            <a:r>
              <a:rPr lang="en-US" err="1"/>
              <a:t>doel</a:t>
            </a:r>
            <a:r>
              <a:rPr lang="en-US"/>
              <a:t>: Het </a:t>
            </a:r>
            <a:r>
              <a:rPr lang="en-US" err="1"/>
              <a:t>schuldenbeheer</a:t>
            </a:r>
            <a:r>
              <a:rPr lang="en-US"/>
              <a:t> </a:t>
            </a:r>
            <a:r>
              <a:rPr lang="en-US" err="1"/>
              <a:t>voor</a:t>
            </a:r>
            <a:r>
              <a:rPr lang="en-US"/>
              <a:t> </a:t>
            </a:r>
            <a:r>
              <a:rPr lang="en-US" err="1"/>
              <a:t>en</a:t>
            </a:r>
            <a:r>
              <a:rPr lang="en-US"/>
              <a:t> door de </a:t>
            </a:r>
            <a:r>
              <a:rPr lang="en-US" err="1"/>
              <a:t>financieel</a:t>
            </a:r>
            <a:r>
              <a:rPr lang="en-US"/>
              <a:t> </a:t>
            </a:r>
            <a:r>
              <a:rPr lang="en-US" err="1"/>
              <a:t>zwakkere</a:t>
            </a:r>
            <a:r>
              <a:rPr lang="en-US"/>
              <a:t> burger </a:t>
            </a:r>
            <a:r>
              <a:rPr lang="en-US" err="1"/>
              <a:t>wordt</a:t>
            </a:r>
            <a:r>
              <a:rPr lang="en-US"/>
              <a:t> </a:t>
            </a:r>
            <a:r>
              <a:rPr lang="en-US" err="1"/>
              <a:t>eenvoudiger</a:t>
            </a:r>
            <a:r>
              <a:rPr lang="en-US"/>
              <a:t>, </a:t>
            </a:r>
            <a:r>
              <a:rPr lang="en-US" err="1"/>
              <a:t>éénduidiger</a:t>
            </a:r>
            <a:r>
              <a:rPr lang="en-US"/>
              <a:t> </a:t>
            </a:r>
            <a:r>
              <a:rPr lang="en-US" err="1"/>
              <a:t>en</a:t>
            </a:r>
            <a:r>
              <a:rPr lang="en-US"/>
              <a:t> </a:t>
            </a:r>
            <a:r>
              <a:rPr lang="en-US" err="1"/>
              <a:t>aldus</a:t>
            </a:r>
            <a:r>
              <a:rPr lang="en-US"/>
              <a:t> </a:t>
            </a:r>
            <a:r>
              <a:rPr lang="en-US" err="1"/>
              <a:t>beter</a:t>
            </a:r>
            <a:r>
              <a:rPr lang="en-US"/>
              <a:t> </a:t>
            </a:r>
            <a:r>
              <a:rPr lang="en-US" err="1"/>
              <a:t>beheersbaar</a:t>
            </a:r>
            <a:endParaRPr lang="en-US"/>
          </a:p>
          <a:p>
            <a:pPr>
              <a:buNone/>
            </a:pPr>
            <a:endParaRPr lang="en-US"/>
          </a:p>
          <a:p>
            <a:pPr>
              <a:buNone/>
            </a:pPr>
            <a:r>
              <a:rPr lang="en-US"/>
              <a:t>Is </a:t>
            </a:r>
            <a:r>
              <a:rPr lang="en-US" err="1"/>
              <a:t>iedereen</a:t>
            </a:r>
            <a:r>
              <a:rPr lang="en-US"/>
              <a:t> op de </a:t>
            </a:r>
            <a:r>
              <a:rPr lang="en-US" err="1"/>
              <a:t>hoogte</a:t>
            </a:r>
            <a:r>
              <a:rPr lang="en-US"/>
              <a:t> van </a:t>
            </a:r>
            <a:r>
              <a:rPr lang="en-US" err="1"/>
              <a:t>dit</a:t>
            </a:r>
            <a:r>
              <a:rPr lang="en-US"/>
              <a:t> </a:t>
            </a:r>
            <a:r>
              <a:rPr lang="en-US" err="1"/>
              <a:t>groter</a:t>
            </a:r>
            <a:r>
              <a:rPr lang="en-US"/>
              <a:t> project? </a:t>
            </a:r>
            <a:r>
              <a:rPr lang="en-US" err="1"/>
              <a:t>GzG</a:t>
            </a:r>
            <a:r>
              <a:rPr lang="en-US"/>
              <a:t>: </a:t>
            </a:r>
            <a:r>
              <a:rPr lang="en-US" err="1"/>
              <a:t>Eenheid</a:t>
            </a:r>
            <a:r>
              <a:rPr lang="en-US"/>
              <a:t> van </a:t>
            </a:r>
            <a:r>
              <a:rPr lang="en-US" err="1"/>
              <a:t>schuld</a:t>
            </a:r>
            <a:r>
              <a:rPr lang="en-US"/>
              <a:t>. </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ppt/slideLayouts/ppt/slides/slide3.xml" TargetMode="External"/><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13.tif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11"/>
        <p:cNvGrpSpPr/>
        <p:nvPr/>
      </p:nvGrpSpPr>
      <p:grpSpPr>
        <a:xfrm>
          <a:off x="0" y="0"/>
          <a:ext cx="0" cy="0"/>
          <a:chOff x="0" y="0"/>
          <a:chExt cx="0" cy="0"/>
        </a:xfrm>
      </p:grpSpPr>
      <p:sp>
        <p:nvSpPr>
          <p:cNvPr id="12" name="Google Shape;12;gfa30ed6e57_0_217"/>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pic>
        <p:nvPicPr>
          <p:cNvPr id="13" name="Google Shape;13;gfa30ed6e57_0_217"/>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4" name="Google Shape;14;gfa30ed6e57_0_217"/>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5" name="Google Shape;15;gfa30ed6e57_0_21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54"/>
        <p:cNvGrpSpPr/>
        <p:nvPr/>
      </p:nvGrpSpPr>
      <p:grpSpPr>
        <a:xfrm>
          <a:off x="0" y="0"/>
          <a:ext cx="0" cy="0"/>
          <a:chOff x="0" y="0"/>
          <a:chExt cx="0" cy="0"/>
        </a:xfrm>
      </p:grpSpPr>
      <p:pic>
        <p:nvPicPr>
          <p:cNvPr id="55" name="Google Shape;55;p69"/>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56" name="Google Shape;56;p6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57" name="Google Shape;57;p6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58" name="Google Shape;58;p69"/>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59" name="Google Shape;59;p69"/>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60" name="Google Shape;60;p6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61"/>
        <p:cNvGrpSpPr/>
        <p:nvPr/>
      </p:nvGrpSpPr>
      <p:grpSpPr>
        <a:xfrm>
          <a:off x="0" y="0"/>
          <a:ext cx="0" cy="0"/>
          <a:chOff x="0" y="0"/>
          <a:chExt cx="0" cy="0"/>
        </a:xfrm>
      </p:grpSpPr>
      <p:sp>
        <p:nvSpPr>
          <p:cNvPr id="62" name="Google Shape;62;p70"/>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3" name="Google Shape;63;p70"/>
          <p:cNvSpPr txBox="1">
            <a:spLocks noGrp="1"/>
          </p:cNvSpPr>
          <p:nvPr>
            <p:ph type="title"/>
          </p:nvPr>
        </p:nvSpPr>
        <p:spPr>
          <a:xfrm>
            <a:off x="628651" y="273845"/>
            <a:ext cx="7886700" cy="738264"/>
          </a:xfrm>
          <a:prstGeom prst="rect">
            <a:avLst/>
          </a:prstGeom>
          <a:noFill/>
          <a:ln>
            <a:noFill/>
          </a:ln>
        </p:spPr>
        <p:txBody>
          <a:bodyPr spcFirstLastPara="1" wrap="square" lIns="91425" tIns="45700" rIns="91425" bIns="45700" anchor="t" anchorCtr="0">
            <a:no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70"/>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70"/>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66" name="Google Shape;66;p70"/>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67"/>
        <p:cNvGrpSpPr/>
        <p:nvPr/>
      </p:nvGrpSpPr>
      <p:grpSpPr>
        <a:xfrm>
          <a:off x="0" y="0"/>
          <a:ext cx="0" cy="0"/>
          <a:chOff x="0" y="0"/>
          <a:chExt cx="0" cy="0"/>
        </a:xfrm>
      </p:grpSpPr>
      <p:sp>
        <p:nvSpPr>
          <p:cNvPr id="68" name="Google Shape;68;p71"/>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69" name="Google Shape;69;p71"/>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71"/>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71"/>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a:lnSpc>
                <a:spcPct val="90000"/>
              </a:lnSpc>
              <a:spcBef>
                <a:spcPts val="300"/>
              </a:spcBef>
              <a:spcAft>
                <a:spcPts val="0"/>
              </a:spcAft>
              <a:buClr>
                <a:srgbClr val="9B9B9B"/>
              </a:buClr>
              <a:buSzPts val="1350"/>
              <a:buChar char="•"/>
              <a:defRPr/>
            </a:lvl2pPr>
            <a:lvl3pPr marL="1371600" lvl="2" indent="-325755" algn="l">
              <a:lnSpc>
                <a:spcPct val="90000"/>
              </a:lnSpc>
              <a:spcBef>
                <a:spcPts val="300"/>
              </a:spcBef>
              <a:spcAft>
                <a:spcPts val="0"/>
              </a:spcAft>
              <a:buClr>
                <a:schemeClr val="dk1"/>
              </a:buClr>
              <a:buSzPts val="1530"/>
              <a:buChar char="•"/>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72" name="Google Shape;72;p71"/>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73" name="Google Shape;73;p71"/>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ection Header Orange">
  <p:cSld name="Section Header Orange">
    <p:bg>
      <p:bgPr>
        <a:solidFill>
          <a:srgbClr val="D04A02"/>
        </a:solidFill>
        <a:effectLst/>
      </p:bgPr>
    </p:bg>
    <p:spTree>
      <p:nvGrpSpPr>
        <p:cNvPr id="1" name="Shape 74"/>
        <p:cNvGrpSpPr/>
        <p:nvPr/>
      </p:nvGrpSpPr>
      <p:grpSpPr>
        <a:xfrm>
          <a:off x="0" y="0"/>
          <a:ext cx="0" cy="0"/>
          <a:chOff x="0" y="0"/>
          <a:chExt cx="0" cy="0"/>
        </a:xfrm>
      </p:grpSpPr>
      <p:sp>
        <p:nvSpPr>
          <p:cNvPr id="75" name="Google Shape;75;p72"/>
          <p:cNvSpPr txBox="1">
            <a:spLocks noGrp="1"/>
          </p:cNvSpPr>
          <p:nvPr>
            <p:ph type="title"/>
          </p:nvPr>
        </p:nvSpPr>
        <p:spPr>
          <a:xfrm>
            <a:off x="3713560" y="1577579"/>
            <a:ext cx="3702600" cy="19233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76" name="Google Shape;76;p72"/>
          <p:cNvSpPr txBox="1">
            <a:spLocks noGrp="1"/>
          </p:cNvSpPr>
          <p:nvPr>
            <p:ph type="subTitle" idx="1"/>
          </p:nvPr>
        </p:nvSpPr>
        <p:spPr>
          <a:xfrm>
            <a:off x="332184" y="0"/>
            <a:ext cx="3258600" cy="5143500"/>
          </a:xfrm>
          <a:prstGeom prst="rect">
            <a:avLst/>
          </a:prstGeom>
          <a:noFill/>
          <a:ln>
            <a:noFill/>
          </a:ln>
        </p:spPr>
        <p:txBody>
          <a:bodyPr spcFirstLastPara="1" wrap="square" lIns="0" tIns="0" rIns="0" bIns="0" anchor="ctr" anchorCtr="0">
            <a:noAutofit/>
          </a:bodyPr>
          <a:lstStyle>
            <a:lvl1pPr marR="0" lvl="0"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1pPr>
            <a:lvl2pPr marR="0" lvl="1"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2pPr>
            <a:lvl3pPr marR="0" lvl="2"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3pPr>
            <a:lvl4pPr marR="0" lvl="3"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4pPr>
            <a:lvl5pPr marR="0" lvl="4"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5pPr>
            <a:lvl6pPr marR="0" lvl="5"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6pPr>
            <a:lvl7pPr marR="0" lvl="6"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7pPr>
            <a:lvl8pPr marR="0" lvl="7"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8pPr>
            <a:lvl9pPr marR="0" lvl="8"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7"/>
        <p:cNvGrpSpPr/>
        <p:nvPr/>
      </p:nvGrpSpPr>
      <p:grpSpPr>
        <a:xfrm>
          <a:off x="0" y="0"/>
          <a:ext cx="0" cy="0"/>
          <a:chOff x="0" y="0"/>
          <a:chExt cx="0" cy="0"/>
        </a:xfrm>
      </p:grpSpPr>
      <p:sp>
        <p:nvSpPr>
          <p:cNvPr id="78" name="Google Shape;78;p73"/>
          <p:cNvSpPr txBox="1">
            <a:spLocks noGrp="1"/>
          </p:cNvSpPr>
          <p:nvPr>
            <p:ph type="title"/>
          </p:nvPr>
        </p:nvSpPr>
        <p:spPr>
          <a:xfrm>
            <a:off x="332185" y="324000"/>
            <a:ext cx="8479500"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79" name="Google Shape;79;p73"/>
          <p:cNvSpPr txBox="1">
            <a:spLocks noGrp="1"/>
          </p:cNvSpPr>
          <p:nvPr>
            <p:ph type="body" idx="1"/>
          </p:nvPr>
        </p:nvSpPr>
        <p:spPr>
          <a:xfrm>
            <a:off x="332185" y="1577340"/>
            <a:ext cx="5563800" cy="30552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80" name="Google Shape;80;p73"/>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Quote 2 Orange">
  <p:cSld name="Quote 2 Orange">
    <p:bg>
      <p:bgPr>
        <a:solidFill>
          <a:srgbClr val="D04A02"/>
        </a:solidFill>
        <a:effectLst/>
      </p:bgPr>
    </p:bg>
    <p:spTree>
      <p:nvGrpSpPr>
        <p:cNvPr id="1" name="Shape 81"/>
        <p:cNvGrpSpPr/>
        <p:nvPr/>
      </p:nvGrpSpPr>
      <p:grpSpPr>
        <a:xfrm>
          <a:off x="0" y="0"/>
          <a:ext cx="0" cy="0"/>
          <a:chOff x="0" y="0"/>
          <a:chExt cx="0" cy="0"/>
        </a:xfrm>
      </p:grpSpPr>
      <p:sp>
        <p:nvSpPr>
          <p:cNvPr id="82" name="Google Shape;82;p74"/>
          <p:cNvSpPr txBox="1">
            <a:spLocks noGrp="1"/>
          </p:cNvSpPr>
          <p:nvPr>
            <p:ph type="body" idx="1"/>
          </p:nvPr>
        </p:nvSpPr>
        <p:spPr>
          <a:xfrm>
            <a:off x="332186" y="1705927"/>
            <a:ext cx="7155300" cy="2923200"/>
          </a:xfrm>
          <a:prstGeom prst="rect">
            <a:avLst/>
          </a:prstGeom>
          <a:noFill/>
          <a:ln>
            <a:noFill/>
          </a:ln>
        </p:spPr>
        <p:txBody>
          <a:bodyPr spcFirstLastPara="1" wrap="square" lIns="0" tIns="0" rIns="0" bIns="0" anchor="t" anchorCtr="0">
            <a:noAutofit/>
          </a:bodyPr>
          <a:lstStyle>
            <a:lvl1pPr marL="457200" marR="0" lvl="0" indent="-228600" algn="l">
              <a:lnSpc>
                <a:spcPct val="85000"/>
              </a:lnSpc>
              <a:spcBef>
                <a:spcPts val="0"/>
              </a:spcBef>
              <a:spcAft>
                <a:spcPts val="0"/>
              </a:spcAft>
              <a:buClr>
                <a:schemeClr val="lt1"/>
              </a:buClr>
              <a:buSzPts val="2900"/>
              <a:buFont typeface="Arial"/>
              <a:buNone/>
              <a:defRPr sz="2900" b="0" i="0" u="none" strike="noStrike" cap="none">
                <a:solidFill>
                  <a:schemeClr val="lt1"/>
                </a:solidFill>
                <a:latin typeface="Georgia"/>
                <a:ea typeface="Georgia"/>
                <a:cs typeface="Georgia"/>
                <a:sym typeface="Georgia"/>
              </a:defRPr>
            </a:lvl1pPr>
            <a:lvl2pPr marL="914400" marR="0" lvl="1" indent="-228600" algn="l">
              <a:lnSpc>
                <a:spcPct val="100000"/>
              </a:lnSpc>
              <a:spcBef>
                <a:spcPts val="2300"/>
              </a:spcBef>
              <a:spcAft>
                <a:spcPts val="0"/>
              </a:spcAft>
              <a:buClr>
                <a:schemeClr val="lt1"/>
              </a:buClr>
              <a:buSzPts val="1200"/>
              <a:buFont typeface="Arial"/>
              <a:buNone/>
              <a:defRPr sz="1200" b="1" i="0" u="none" strike="noStrike" cap="none">
                <a:solidFill>
                  <a:schemeClr val="lt1"/>
                </a:solidFill>
                <a:latin typeface="Arial"/>
                <a:ea typeface="Arial"/>
                <a:cs typeface="Arial"/>
                <a:sym typeface="Arial"/>
              </a:defRPr>
            </a:lvl2pPr>
            <a:lvl3pPr marL="1371600" marR="0" lvl="2"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L="1828800" marR="0" lvl="3"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L="2286000" marR="0" lvl="4"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L="2743200" marR="0" lvl="5"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L="3200400" marR="0" lvl="6"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L="3657600" marR="0" lvl="7"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L="4114800" marR="0" lvl="8"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83" name="Google Shape;83;p74"/>
          <p:cNvSpPr/>
          <p:nvPr/>
        </p:nvSpPr>
        <p:spPr>
          <a:xfrm>
            <a:off x="332185" y="1022219"/>
            <a:ext cx="653653" cy="509589"/>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84" name="Google Shape;84;p74"/>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Content - Subtitle">
  <p:cSld name="One Column Content - Subtitle">
    <p:spTree>
      <p:nvGrpSpPr>
        <p:cNvPr id="1" name="Shape 85"/>
        <p:cNvGrpSpPr/>
        <p:nvPr/>
      </p:nvGrpSpPr>
      <p:grpSpPr>
        <a:xfrm>
          <a:off x="0" y="0"/>
          <a:ext cx="0" cy="0"/>
          <a:chOff x="0" y="0"/>
          <a:chExt cx="0" cy="0"/>
        </a:xfrm>
      </p:grpSpPr>
      <p:sp>
        <p:nvSpPr>
          <p:cNvPr id="86" name="Google Shape;86;p75"/>
          <p:cNvSpPr txBox="1">
            <a:spLocks noGrp="1"/>
          </p:cNvSpPr>
          <p:nvPr>
            <p:ph type="title"/>
          </p:nvPr>
        </p:nvSpPr>
        <p:spPr>
          <a:xfrm>
            <a:off x="332185" y="322886"/>
            <a:ext cx="8479500" cy="3771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75"/>
          <p:cNvSpPr txBox="1">
            <a:spLocks noGrp="1"/>
          </p:cNvSpPr>
          <p:nvPr>
            <p:ph type="subTitle" idx="1"/>
          </p:nvPr>
        </p:nvSpPr>
        <p:spPr>
          <a:xfrm>
            <a:off x="332184" y="700075"/>
            <a:ext cx="8479500" cy="6645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sz="1800" b="0">
                <a:solidFill>
                  <a:schemeClr val="dk1"/>
                </a:solidFill>
              </a:defRPr>
            </a:lvl1pPr>
            <a:lvl2pPr lvl="1" algn="l">
              <a:lnSpc>
                <a:spcPct val="85000"/>
              </a:lnSpc>
              <a:spcBef>
                <a:spcPts val="0"/>
              </a:spcBef>
              <a:spcAft>
                <a:spcPts val="0"/>
              </a:spcAft>
              <a:buClr>
                <a:schemeClr val="dk1"/>
              </a:buClr>
              <a:buSzPts val="1800"/>
              <a:buNone/>
              <a:defRPr sz="1800"/>
            </a:lvl2pPr>
            <a:lvl3pPr lvl="2" algn="l">
              <a:lnSpc>
                <a:spcPct val="85000"/>
              </a:lnSpc>
              <a:spcBef>
                <a:spcPts val="0"/>
              </a:spcBef>
              <a:spcAft>
                <a:spcPts val="0"/>
              </a:spcAft>
              <a:buClr>
                <a:schemeClr val="dk1"/>
              </a:buClr>
              <a:buSzPts val="1800"/>
              <a:buNone/>
              <a:defRPr sz="1800"/>
            </a:lvl3pPr>
            <a:lvl4pPr lvl="3" algn="l">
              <a:lnSpc>
                <a:spcPct val="85000"/>
              </a:lnSpc>
              <a:spcBef>
                <a:spcPts val="0"/>
              </a:spcBef>
              <a:spcAft>
                <a:spcPts val="0"/>
              </a:spcAft>
              <a:buClr>
                <a:schemeClr val="dk1"/>
              </a:buClr>
              <a:buSzPts val="1800"/>
              <a:buNone/>
              <a:defRPr sz="1800"/>
            </a:lvl4pPr>
            <a:lvl5pPr lvl="4" algn="l">
              <a:lnSpc>
                <a:spcPct val="85000"/>
              </a:lnSpc>
              <a:spcBef>
                <a:spcPts val="0"/>
              </a:spcBef>
              <a:spcAft>
                <a:spcPts val="0"/>
              </a:spcAft>
              <a:buClr>
                <a:schemeClr val="dk1"/>
              </a:buClr>
              <a:buSzPts val="1800"/>
              <a:buNone/>
              <a:defRPr sz="1800"/>
            </a:lvl5pPr>
            <a:lvl6pPr lvl="5" algn="l">
              <a:lnSpc>
                <a:spcPct val="85000"/>
              </a:lnSpc>
              <a:spcBef>
                <a:spcPts val="0"/>
              </a:spcBef>
              <a:spcAft>
                <a:spcPts val="0"/>
              </a:spcAft>
              <a:buClr>
                <a:schemeClr val="dk1"/>
              </a:buClr>
              <a:buSzPts val="1800"/>
              <a:buNone/>
              <a:defRPr sz="1800"/>
            </a:lvl6pPr>
            <a:lvl7pPr lvl="6" algn="l">
              <a:lnSpc>
                <a:spcPct val="85000"/>
              </a:lnSpc>
              <a:spcBef>
                <a:spcPts val="0"/>
              </a:spcBef>
              <a:spcAft>
                <a:spcPts val="0"/>
              </a:spcAft>
              <a:buClr>
                <a:schemeClr val="dk1"/>
              </a:buClr>
              <a:buSzPts val="1800"/>
              <a:buNone/>
              <a:defRPr sz="1800"/>
            </a:lvl7pPr>
            <a:lvl8pPr lvl="7" algn="l">
              <a:lnSpc>
                <a:spcPct val="85000"/>
              </a:lnSpc>
              <a:spcBef>
                <a:spcPts val="0"/>
              </a:spcBef>
              <a:spcAft>
                <a:spcPts val="0"/>
              </a:spcAft>
              <a:buClr>
                <a:schemeClr val="dk1"/>
              </a:buClr>
              <a:buSzPts val="1800"/>
              <a:buNone/>
              <a:defRPr sz="1800"/>
            </a:lvl8pPr>
            <a:lvl9pPr lvl="8" algn="l">
              <a:lnSpc>
                <a:spcPct val="85000"/>
              </a:lnSpc>
              <a:spcBef>
                <a:spcPts val="0"/>
              </a:spcBef>
              <a:spcAft>
                <a:spcPts val="0"/>
              </a:spcAft>
              <a:buClr>
                <a:schemeClr val="dk1"/>
              </a:buClr>
              <a:buSzPts val="1800"/>
              <a:buNone/>
              <a:defRPr sz="1800"/>
            </a:lvl9pPr>
          </a:lstStyle>
          <a:p>
            <a:endParaRPr/>
          </a:p>
        </p:txBody>
      </p:sp>
      <p:sp>
        <p:nvSpPr>
          <p:cNvPr id="88" name="Google Shape;88;p75"/>
          <p:cNvSpPr txBox="1">
            <a:spLocks noGrp="1"/>
          </p:cNvSpPr>
          <p:nvPr>
            <p:ph type="body" idx="2"/>
          </p:nvPr>
        </p:nvSpPr>
        <p:spPr>
          <a:xfrm>
            <a:off x="332186" y="1577579"/>
            <a:ext cx="2646900" cy="3051600"/>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0"/>
              </a:spcBef>
              <a:spcAft>
                <a:spcPts val="0"/>
              </a:spcAft>
              <a:buClr>
                <a:schemeClr val="accent1"/>
              </a:buClr>
              <a:buSzPts val="1400"/>
              <a:buChar char="•"/>
              <a:defRPr/>
            </a:lvl1pPr>
            <a:lvl2pPr marL="914400" lvl="1" indent="-317500" algn="l">
              <a:lnSpc>
                <a:spcPct val="100000"/>
              </a:lnSpc>
              <a:spcBef>
                <a:spcPts val="900"/>
              </a:spcBef>
              <a:spcAft>
                <a:spcPts val="0"/>
              </a:spcAft>
              <a:buClr>
                <a:schemeClr val="dk1"/>
              </a:buClr>
              <a:buSzPts val="1400"/>
              <a:buChar char="•"/>
              <a:defRPr/>
            </a:lvl2pPr>
            <a:lvl3pPr marL="1371600" lvl="2" indent="-317500" algn="l">
              <a:lnSpc>
                <a:spcPct val="100000"/>
              </a:lnSpc>
              <a:spcBef>
                <a:spcPts val="500"/>
              </a:spcBef>
              <a:spcAft>
                <a:spcPts val="0"/>
              </a:spcAft>
              <a:buClr>
                <a:schemeClr val="dk1"/>
              </a:buClr>
              <a:buSzPts val="1400"/>
              <a:buChar char="•"/>
              <a:defRPr/>
            </a:lvl3pPr>
            <a:lvl4pPr marL="1828800" lvl="3" indent="-317500" algn="l">
              <a:lnSpc>
                <a:spcPct val="100000"/>
              </a:lnSpc>
              <a:spcBef>
                <a:spcPts val="500"/>
              </a:spcBef>
              <a:spcAft>
                <a:spcPts val="0"/>
              </a:spcAft>
              <a:buClr>
                <a:schemeClr val="dk1"/>
              </a:buClr>
              <a:buSzPts val="1400"/>
              <a:buChar char="•"/>
              <a:defRPr/>
            </a:lvl4pPr>
            <a:lvl5pPr marL="2286000" lvl="4" indent="-304800" algn="l">
              <a:lnSpc>
                <a:spcPct val="100000"/>
              </a:lnSpc>
              <a:spcBef>
                <a:spcPts val="500"/>
              </a:spcBef>
              <a:spcAft>
                <a:spcPts val="0"/>
              </a:spcAft>
              <a:buClr>
                <a:schemeClr val="dk1"/>
              </a:buClr>
              <a:buSzPts val="1200"/>
              <a:buChar char="•"/>
              <a:defRPr/>
            </a:lvl5pPr>
            <a:lvl6pPr marL="2743200" lvl="5" indent="-317500" algn="l">
              <a:lnSpc>
                <a:spcPct val="100000"/>
              </a:lnSpc>
              <a:spcBef>
                <a:spcPts val="500"/>
              </a:spcBef>
              <a:spcAft>
                <a:spcPts val="0"/>
              </a:spcAft>
              <a:buClr>
                <a:schemeClr val="dk1"/>
              </a:buClr>
              <a:buSzPts val="1400"/>
              <a:buChar char="•"/>
              <a:defRPr/>
            </a:lvl6pPr>
            <a:lvl7pPr marL="3200400" lvl="6" indent="-317500" algn="l">
              <a:lnSpc>
                <a:spcPct val="100000"/>
              </a:lnSpc>
              <a:spcBef>
                <a:spcPts val="500"/>
              </a:spcBef>
              <a:spcAft>
                <a:spcPts val="0"/>
              </a:spcAft>
              <a:buClr>
                <a:schemeClr val="dk1"/>
              </a:buClr>
              <a:buSzPts val="1400"/>
              <a:buChar char="•"/>
              <a:defRPr/>
            </a:lvl7pPr>
            <a:lvl8pPr marL="3657600" lvl="7" indent="-317500" algn="l">
              <a:lnSpc>
                <a:spcPct val="100000"/>
              </a:lnSpc>
              <a:spcBef>
                <a:spcPts val="500"/>
              </a:spcBef>
              <a:spcAft>
                <a:spcPts val="0"/>
              </a:spcAft>
              <a:buClr>
                <a:schemeClr val="dk1"/>
              </a:buClr>
              <a:buSzPts val="1400"/>
              <a:buChar char="•"/>
              <a:defRPr/>
            </a:lvl8pPr>
            <a:lvl9pPr marL="4114800" lvl="8" indent="-317500" algn="l">
              <a:lnSpc>
                <a:spcPct val="100000"/>
              </a:lnSpc>
              <a:spcBef>
                <a:spcPts val="500"/>
              </a:spcBef>
              <a:spcAft>
                <a:spcPts val="500"/>
              </a:spcAft>
              <a:buClr>
                <a:schemeClr val="dk1"/>
              </a:buClr>
              <a:buSzPts val="1400"/>
              <a:buChar char="•"/>
              <a:defRPr/>
            </a:lvl9pPr>
          </a:lstStyle>
          <a:p>
            <a:endParaRPr/>
          </a:p>
        </p:txBody>
      </p:sp>
      <p:sp>
        <p:nvSpPr>
          <p:cNvPr id="89" name="Google Shape;89;p75"/>
          <p:cNvSpPr txBox="1">
            <a:spLocks noGrp="1"/>
          </p:cNvSpPr>
          <p:nvPr>
            <p:ph type="ftr" idx="11"/>
          </p:nvPr>
        </p:nvSpPr>
        <p:spPr>
          <a:xfrm>
            <a:off x="332184" y="4766310"/>
            <a:ext cx="4105200" cy="1029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75"/>
          <p:cNvSpPr txBox="1">
            <a:spLocks noGrp="1"/>
          </p:cNvSpPr>
          <p:nvPr>
            <p:ph type="dt" idx="10"/>
          </p:nvPr>
        </p:nvSpPr>
        <p:spPr>
          <a:xfrm>
            <a:off x="7488222" y="4766310"/>
            <a:ext cx="1323600" cy="102900"/>
          </a:xfrm>
          <a:prstGeom prst="rect">
            <a:avLst/>
          </a:prstGeom>
          <a:noFill/>
          <a:ln>
            <a:noFill/>
          </a:ln>
        </p:spPr>
        <p:txBody>
          <a:bodyPr spcFirstLastPara="1" wrap="square" lIns="0" tIns="0" rIns="0" bIns="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75"/>
          <p:cNvSpPr txBox="1">
            <a:spLocks noGrp="1"/>
          </p:cNvSpPr>
          <p:nvPr>
            <p:ph type="sldNum" idx="12"/>
          </p:nvPr>
        </p:nvSpPr>
        <p:spPr>
          <a:xfrm>
            <a:off x="7488222" y="4869180"/>
            <a:ext cx="13236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el-tekst//geel//LIJN//logoBoven">
  <p:cSld name="titel-tekst//geel//LIJN//logoBoven">
    <p:spTree>
      <p:nvGrpSpPr>
        <p:cNvPr id="1" name="Shape 92"/>
        <p:cNvGrpSpPr/>
        <p:nvPr/>
      </p:nvGrpSpPr>
      <p:grpSpPr>
        <a:xfrm>
          <a:off x="0" y="0"/>
          <a:ext cx="0" cy="0"/>
          <a:chOff x="0" y="0"/>
          <a:chExt cx="0" cy="0"/>
        </a:xfrm>
      </p:grpSpPr>
      <p:sp>
        <p:nvSpPr>
          <p:cNvPr id="93" name="Google Shape;93;p76"/>
          <p:cNvSpPr txBox="1">
            <a:spLocks noGrp="1"/>
          </p:cNvSpPr>
          <p:nvPr>
            <p:ph type="body" idx="1"/>
          </p:nvPr>
        </p:nvSpPr>
        <p:spPr>
          <a:xfrm>
            <a:off x="540544" y="1349999"/>
            <a:ext cx="8064000" cy="2970000"/>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Clr>
                <a:schemeClr val="dk1"/>
              </a:buClr>
              <a:buSzPts val="1400"/>
              <a:buNone/>
              <a:defRPr/>
            </a:lvl1pPr>
            <a:lvl2pPr marL="914400" lvl="1" indent="-304800" algn="l">
              <a:lnSpc>
                <a:spcPct val="120000"/>
              </a:lnSpc>
              <a:spcBef>
                <a:spcPts val="0"/>
              </a:spcBef>
              <a:spcAft>
                <a:spcPts val="0"/>
              </a:spcAft>
              <a:buClr>
                <a:schemeClr val="dk1"/>
              </a:buClr>
              <a:buSzPts val="1200"/>
              <a:buChar char="•"/>
              <a:defRPr/>
            </a:lvl2pPr>
            <a:lvl3pPr marL="1371600" lvl="2" indent="-298450" algn="l">
              <a:lnSpc>
                <a:spcPct val="120000"/>
              </a:lnSpc>
              <a:spcBef>
                <a:spcPts val="0"/>
              </a:spcBef>
              <a:spcAft>
                <a:spcPts val="0"/>
              </a:spcAft>
              <a:buClr>
                <a:schemeClr val="dk1"/>
              </a:buClr>
              <a:buSzPts val="1100"/>
              <a:buChar char="°"/>
              <a:defRPr/>
            </a:lvl3pPr>
            <a:lvl4pPr marL="1828800" lvl="3" indent="-317500" algn="l">
              <a:lnSpc>
                <a:spcPct val="120000"/>
              </a:lnSpc>
              <a:spcBef>
                <a:spcPts val="0"/>
              </a:spcBef>
              <a:spcAft>
                <a:spcPts val="0"/>
              </a:spcAft>
              <a:buClr>
                <a:schemeClr val="dk1"/>
              </a:buClr>
              <a:buSzPts val="1400"/>
              <a:buChar char="•"/>
              <a:defRPr/>
            </a:lvl4pPr>
            <a:lvl5pPr marL="2286000" lvl="4" indent="-317500" algn="l">
              <a:lnSpc>
                <a:spcPct val="120000"/>
              </a:lnSpc>
              <a:spcBef>
                <a:spcPts val="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94" name="Google Shape;94;p76"/>
          <p:cNvPicPr preferRelativeResize="0"/>
          <p:nvPr/>
        </p:nvPicPr>
        <p:blipFill rotWithShape="1">
          <a:blip r:embed="rId2">
            <a:alphaModFix/>
          </a:blip>
          <a:srcRect/>
          <a:stretch/>
        </p:blipFill>
        <p:spPr>
          <a:xfrm>
            <a:off x="4064794" y="0"/>
            <a:ext cx="5079206" cy="1078706"/>
          </a:xfrm>
          <a:prstGeom prst="rect">
            <a:avLst/>
          </a:prstGeom>
          <a:noFill/>
          <a:ln>
            <a:noFill/>
          </a:ln>
        </p:spPr>
      </p:pic>
      <p:sp>
        <p:nvSpPr>
          <p:cNvPr id="95" name="Google Shape;95;p76"/>
          <p:cNvSpPr txBox="1">
            <a:spLocks noGrp="1"/>
          </p:cNvSpPr>
          <p:nvPr>
            <p:ph type="title"/>
          </p:nvPr>
        </p:nvSpPr>
        <p:spPr>
          <a:xfrm>
            <a:off x="539550" y="267892"/>
            <a:ext cx="8064900" cy="810000"/>
          </a:xfrm>
          <a:prstGeom prst="rect">
            <a:avLst/>
          </a:prstGeom>
          <a:noFill/>
          <a:ln>
            <a:noFill/>
          </a:ln>
        </p:spPr>
        <p:txBody>
          <a:bodyPr spcFirstLastPara="1" wrap="square" lIns="0" tIns="0" rIns="0" bIns="0" anchor="ctr" anchorCtr="0">
            <a:noAutofit/>
          </a:bodyPr>
          <a:lstStyle>
            <a:lvl1pPr lvl="0" algn="l">
              <a:lnSpc>
                <a:spcPct val="95000"/>
              </a:lnSpc>
              <a:spcBef>
                <a:spcPts val="0"/>
              </a:spcBef>
              <a:spcAft>
                <a:spcPts val="0"/>
              </a:spcAft>
              <a:buClr>
                <a:schemeClr val="dk1"/>
              </a:buClr>
              <a:buSzPts val="2700"/>
              <a:buFont typeface="Arial"/>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pic>
        <p:nvPicPr>
          <p:cNvPr id="96" name="Google Shape;96;p76">
            <a:hlinkClick r:id="rId3"/>
          </p:cNvPr>
          <p:cNvPicPr preferRelativeResize="0"/>
          <p:nvPr/>
        </p:nvPicPr>
        <p:blipFill rotWithShape="1">
          <a:blip r:embed="rId4">
            <a:alphaModFix/>
          </a:blip>
          <a:srcRect/>
          <a:stretch/>
        </p:blipFill>
        <p:spPr>
          <a:xfrm>
            <a:off x="8117729" y="267891"/>
            <a:ext cx="756000" cy="311295"/>
          </a:xfrm>
          <a:prstGeom prst="rect">
            <a:avLst/>
          </a:prstGeom>
          <a:noFill/>
          <a:ln>
            <a:noFill/>
          </a:ln>
        </p:spPr>
      </p:pic>
      <p:cxnSp>
        <p:nvCxnSpPr>
          <p:cNvPr id="97" name="Google Shape;97;p76"/>
          <p:cNvCxnSpPr/>
          <p:nvPr/>
        </p:nvCxnSpPr>
        <p:spPr>
          <a:xfrm>
            <a:off x="540544" y="1080000"/>
            <a:ext cx="675000" cy="0"/>
          </a:xfrm>
          <a:prstGeom prst="straightConnector1">
            <a:avLst/>
          </a:prstGeom>
          <a:noFill/>
          <a:ln w="50800" cap="flat" cmpd="sng">
            <a:solidFill>
              <a:srgbClr val="FFEB00"/>
            </a:solidFill>
            <a:prstDash val="solid"/>
            <a:miter lim="800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4_algemene-slide-03">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F0D4D58-7EDB-804D-8B55-82306F5D1D78}"/>
              </a:ext>
            </a:extLst>
          </p:cNvPr>
          <p:cNvSpPr>
            <a:spLocks noGrp="1"/>
          </p:cNvSpPr>
          <p:nvPr>
            <p:ph type="title"/>
          </p:nvPr>
        </p:nvSpPr>
        <p:spPr/>
        <p:txBody>
          <a:body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92E33498-85A1-0443-8061-110380214739}"/>
              </a:ext>
            </a:extLst>
          </p:cNvPr>
          <p:cNvSpPr>
            <a:spLocks noGrp="1"/>
          </p:cNvSpPr>
          <p:nvPr>
            <p:ph sz="half" idx="1" hasCustomPrompt="1"/>
          </p:nvPr>
        </p:nvSpPr>
        <p:spPr>
          <a:xfrm>
            <a:off x="628650" y="1369219"/>
            <a:ext cx="3886200" cy="3263504"/>
          </a:xfrm>
        </p:spPr>
        <p:txBody>
          <a:bodyPr>
            <a:normAutofit/>
          </a:bodyPr>
          <a:lstStyle>
            <a:lvl1pPr>
              <a:defRPr sz="2100"/>
            </a:lvl1pPr>
            <a:lvl2pPr>
              <a:defRPr/>
            </a:lvl2pPr>
            <a:lvl3pPr>
              <a:defRPr/>
            </a:lvl3pPr>
            <a:lvl4pPr>
              <a:defRPr/>
            </a:lvl4pPr>
            <a:lvl5pPr>
              <a:defRPr/>
            </a:lvl5pPr>
          </a:lstStyle>
          <a:p>
            <a:r>
              <a:rPr lang="nl-BE"/>
              <a:t>Hoofdtekst - niveau één</a:t>
            </a:r>
          </a:p>
          <a:p>
            <a:pPr lvl="1"/>
            <a:r>
              <a:rPr lang="nl-BE"/>
              <a:t>Hoofdtekst - niveau twee</a:t>
            </a:r>
          </a:p>
          <a:p>
            <a:pPr lvl="2"/>
            <a:r>
              <a:rPr lang="nl-BE"/>
              <a:t>Hoofdtekst - niveau drie</a:t>
            </a:r>
          </a:p>
          <a:p>
            <a:pPr lvl="3"/>
            <a:r>
              <a:rPr lang="nl-BE"/>
              <a:t>Hoofdtekst - niveau vier</a:t>
            </a:r>
          </a:p>
          <a:p>
            <a:pPr lvl="4"/>
            <a:r>
              <a:rPr lang="nl-BE"/>
              <a:t>Hoofdtekst - niveau vijf</a:t>
            </a:r>
          </a:p>
        </p:txBody>
      </p:sp>
      <p:sp>
        <p:nvSpPr>
          <p:cNvPr id="4" name="Tijdelijke aanduiding voor inhoud 3">
            <a:extLst>
              <a:ext uri="{FF2B5EF4-FFF2-40B4-BE49-F238E27FC236}">
                <a16:creationId xmlns:a16="http://schemas.microsoft.com/office/drawing/2014/main" id="{AE715709-53D4-1149-A2AF-149E9FAA057B}"/>
              </a:ext>
            </a:extLst>
          </p:cNvPr>
          <p:cNvSpPr>
            <a:spLocks noGrp="1"/>
          </p:cNvSpPr>
          <p:nvPr>
            <p:ph sz="half" idx="2" hasCustomPrompt="1"/>
          </p:nvPr>
        </p:nvSpPr>
        <p:spPr>
          <a:xfrm>
            <a:off x="4629150" y="1369219"/>
            <a:ext cx="3886200" cy="3263504"/>
          </a:xfrm>
        </p:spPr>
        <p:txBody>
          <a:bodyPr>
            <a:normAutofit/>
          </a:bodyPr>
          <a:lstStyle>
            <a:lvl1pPr>
              <a:defRPr sz="2100"/>
            </a:lvl1pPr>
            <a:lvl2pPr>
              <a:defRPr/>
            </a:lvl2pPr>
            <a:lvl3pPr>
              <a:defRPr/>
            </a:lvl3pPr>
            <a:lvl4pPr>
              <a:defRPr/>
            </a:lvl4pPr>
            <a:lvl5pPr>
              <a:defRPr/>
            </a:lvl5pPr>
          </a:lstStyle>
          <a:p>
            <a:r>
              <a:rPr lang="nl-BE"/>
              <a:t>Hoofdtekst - niveau één</a:t>
            </a:r>
          </a:p>
          <a:p>
            <a:pPr lvl="1"/>
            <a:r>
              <a:rPr lang="nl-BE"/>
              <a:t>Hoofdtekst - niveau twee</a:t>
            </a:r>
          </a:p>
          <a:p>
            <a:pPr lvl="2"/>
            <a:r>
              <a:rPr lang="nl-BE"/>
              <a:t>Hoofdtekst - niveau drie</a:t>
            </a:r>
          </a:p>
          <a:p>
            <a:pPr lvl="3"/>
            <a:r>
              <a:rPr lang="nl-BE"/>
              <a:t>Hoofdtekst - niveau vier</a:t>
            </a:r>
          </a:p>
          <a:p>
            <a:pPr lvl="4"/>
            <a:r>
              <a:rPr lang="nl-BE"/>
              <a:t>Hoofdtekst - niveau vijf</a:t>
            </a:r>
          </a:p>
        </p:txBody>
      </p:sp>
      <p:sp>
        <p:nvSpPr>
          <p:cNvPr id="6" name="Tijdelijke aanduiding voor voettekst 5">
            <a:extLst>
              <a:ext uri="{FF2B5EF4-FFF2-40B4-BE49-F238E27FC236}">
                <a16:creationId xmlns:a16="http://schemas.microsoft.com/office/drawing/2014/main" id="{85AB2952-E17E-F640-AA7B-5B4FEBCA7C7E}"/>
              </a:ext>
            </a:extLst>
          </p:cNvPr>
          <p:cNvSpPr>
            <a:spLocks noGrp="1"/>
          </p:cNvSpPr>
          <p:nvPr>
            <p:ph type="ftr" sz="quarter" idx="11"/>
          </p:nvPr>
        </p:nvSpPr>
        <p:spPr/>
        <p:txBody>
          <a:bodyPr/>
          <a:lstStyle/>
          <a:p>
            <a:r>
              <a:rPr lang="fr-FR"/>
              <a:t>DS161b – V6 – 11/02/2021 – cel Communicatie en coördinatie</a:t>
            </a:r>
            <a:endParaRPr lang="nl-BE"/>
          </a:p>
        </p:txBody>
      </p:sp>
      <p:cxnSp>
        <p:nvCxnSpPr>
          <p:cNvPr id="13" name="Rechte verbindingslijn 12">
            <a:extLst>
              <a:ext uri="{FF2B5EF4-FFF2-40B4-BE49-F238E27FC236}">
                <a16:creationId xmlns:a16="http://schemas.microsoft.com/office/drawing/2014/main" id="{1A5ABCB7-B471-034B-AE67-C13EDCBA2534}"/>
              </a:ext>
            </a:extLst>
          </p:cNvPr>
          <p:cNvCxnSpPr/>
          <p:nvPr userDrawn="1"/>
        </p:nvCxnSpPr>
        <p:spPr>
          <a:xfrm>
            <a:off x="0" y="4660106"/>
            <a:ext cx="91440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C3C685F5-DF10-434D-BE03-DDBB0D8922C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29562" y="4732938"/>
            <a:ext cx="621792" cy="323088"/>
          </a:xfrm>
          <a:prstGeom prst="rect">
            <a:avLst/>
          </a:prstGeom>
        </p:spPr>
      </p:pic>
      <p:pic>
        <p:nvPicPr>
          <p:cNvPr id="11" name="Afbeelding 10">
            <a:extLst>
              <a:ext uri="{FF2B5EF4-FFF2-40B4-BE49-F238E27FC236}">
                <a16:creationId xmlns:a16="http://schemas.microsoft.com/office/drawing/2014/main" id="{24A6C250-E170-4C42-A02B-1557846C6910}"/>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7431300" y="4767262"/>
            <a:ext cx="569700" cy="257045"/>
          </a:xfrm>
          <a:prstGeom prst="rect">
            <a:avLst/>
          </a:prstGeom>
        </p:spPr>
      </p:pic>
      <p:pic>
        <p:nvPicPr>
          <p:cNvPr id="14" name="Afbeelding 13"/>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129002" y="4718113"/>
            <a:ext cx="219731" cy="322994"/>
          </a:xfrm>
          <a:prstGeom prst="rect">
            <a:avLst/>
          </a:prstGeom>
        </p:spPr>
      </p:pic>
    </p:spTree>
    <p:extLst>
      <p:ext uri="{BB962C8B-B14F-4D97-AF65-F5344CB8AC3E}">
        <p14:creationId xmlns:p14="http://schemas.microsoft.com/office/powerpoint/2010/main" val="16538096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5_enkel-titel-slide-0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BA7549-DDF3-8646-9967-547F7646B5CF}"/>
              </a:ext>
            </a:extLst>
          </p:cNvPr>
          <p:cNvSpPr>
            <a:spLocks noGrp="1"/>
          </p:cNvSpPr>
          <p:nvPr>
            <p:ph type="title"/>
          </p:nvPr>
        </p:nvSpPr>
        <p:spPr/>
        <p:txBody>
          <a:bodyPr/>
          <a:lstStyle/>
          <a:p>
            <a:r>
              <a:rPr lang="nl-NL"/>
              <a:t>Klik om stijl te bewerken</a:t>
            </a:r>
            <a:endParaRPr lang="nl-BE"/>
          </a:p>
        </p:txBody>
      </p:sp>
      <p:sp>
        <p:nvSpPr>
          <p:cNvPr id="3" name="Tijdelijke aanduiding voor datum 2">
            <a:extLst>
              <a:ext uri="{FF2B5EF4-FFF2-40B4-BE49-F238E27FC236}">
                <a16:creationId xmlns:a16="http://schemas.microsoft.com/office/drawing/2014/main" id="{EC07233C-92B2-2140-AFB0-D5CAE6D13D79}"/>
              </a:ext>
            </a:extLst>
          </p:cNvPr>
          <p:cNvSpPr>
            <a:spLocks noGrp="1"/>
          </p:cNvSpPr>
          <p:nvPr>
            <p:ph type="dt" sz="half" idx="10"/>
          </p:nvPr>
        </p:nvSpPr>
        <p:spPr/>
        <p:txBody>
          <a:bodyPr/>
          <a:lstStyle/>
          <a:p>
            <a:fld id="{3567648A-517A-4E27-8EEC-43BF51858ECB}" type="datetime1">
              <a:rPr lang="nl-BE" smtClean="0"/>
              <a:t>21/05/2024</a:t>
            </a:fld>
            <a:endParaRPr lang="nl-BE"/>
          </a:p>
        </p:txBody>
      </p:sp>
      <p:sp>
        <p:nvSpPr>
          <p:cNvPr id="4" name="Tijdelijke aanduiding voor voettekst 3">
            <a:extLst>
              <a:ext uri="{FF2B5EF4-FFF2-40B4-BE49-F238E27FC236}">
                <a16:creationId xmlns:a16="http://schemas.microsoft.com/office/drawing/2014/main" id="{40A67783-B5D1-B644-8BB3-C6110789AC44}"/>
              </a:ext>
            </a:extLst>
          </p:cNvPr>
          <p:cNvSpPr>
            <a:spLocks noGrp="1"/>
          </p:cNvSpPr>
          <p:nvPr>
            <p:ph type="ftr" sz="quarter" idx="11"/>
          </p:nvPr>
        </p:nvSpPr>
        <p:spPr/>
        <p:txBody>
          <a:bodyPr/>
          <a:lstStyle/>
          <a:p>
            <a:r>
              <a:rPr lang="fr-FR"/>
              <a:t>DS161b – V6 – 11/02/2021 – cel Communicatie en coördinatie</a:t>
            </a:r>
            <a:endParaRPr lang="nl-BE"/>
          </a:p>
        </p:txBody>
      </p:sp>
      <p:pic>
        <p:nvPicPr>
          <p:cNvPr id="6" name="Afbeelding 5">
            <a:extLst>
              <a:ext uri="{FF2B5EF4-FFF2-40B4-BE49-F238E27FC236}">
                <a16:creationId xmlns:a16="http://schemas.microsoft.com/office/drawing/2014/main" id="{24A6C250-E170-4C42-A02B-1557846C691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431300" y="4767262"/>
            <a:ext cx="569700" cy="257045"/>
          </a:xfrm>
          <a:prstGeom prst="rect">
            <a:avLst/>
          </a:prstGeom>
        </p:spPr>
      </p:pic>
      <p:pic>
        <p:nvPicPr>
          <p:cNvPr id="7" name="Afbeelding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129002" y="4718113"/>
            <a:ext cx="219731" cy="322994"/>
          </a:xfrm>
          <a:prstGeom prst="rect">
            <a:avLst/>
          </a:prstGeom>
        </p:spPr>
      </p:pic>
    </p:spTree>
    <p:extLst>
      <p:ext uri="{BB962C8B-B14F-4D97-AF65-F5344CB8AC3E}">
        <p14:creationId xmlns:p14="http://schemas.microsoft.com/office/powerpoint/2010/main" val="2451007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16"/>
        <p:cNvGrpSpPr/>
        <p:nvPr/>
      </p:nvGrpSpPr>
      <p:grpSpPr>
        <a:xfrm>
          <a:off x="0" y="0"/>
          <a:ext cx="0" cy="0"/>
          <a:chOff x="0" y="0"/>
          <a:chExt cx="0" cy="0"/>
        </a:xfrm>
      </p:grpSpPr>
      <p:sp>
        <p:nvSpPr>
          <p:cNvPr id="17" name="Google Shape;17;p5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Algemeen_01">
  <p:cSld name="Algemeen_01">
    <p:spTree>
      <p:nvGrpSpPr>
        <p:cNvPr id="1" name="Shape 34"/>
        <p:cNvGrpSpPr/>
        <p:nvPr/>
      </p:nvGrpSpPr>
      <p:grpSpPr>
        <a:xfrm>
          <a:off x="0" y="0"/>
          <a:ext cx="0" cy="0"/>
          <a:chOff x="0" y="0"/>
          <a:chExt cx="0" cy="0"/>
        </a:xfrm>
      </p:grpSpPr>
      <p:sp>
        <p:nvSpPr>
          <p:cNvPr id="35" name="Google Shape;35;g1bc886f3315_0_485"/>
          <p:cNvSpPr txBox="1">
            <a:spLocks noGrp="1"/>
          </p:cNvSpPr>
          <p:nvPr>
            <p:ph type="title"/>
          </p:nvPr>
        </p:nvSpPr>
        <p:spPr>
          <a:xfrm>
            <a:off x="628650" y="273844"/>
            <a:ext cx="7886700" cy="5277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2700"/>
              <a:buFont typeface="Calibri"/>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6" name="Google Shape;36;g1bc886f3315_0_485"/>
          <p:cNvSpPr txBox="1">
            <a:spLocks noGrp="1"/>
          </p:cNvSpPr>
          <p:nvPr>
            <p:ph type="body" idx="1"/>
          </p:nvPr>
        </p:nvSpPr>
        <p:spPr>
          <a:xfrm>
            <a:off x="628650" y="1409326"/>
            <a:ext cx="7886700" cy="32235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2100"/>
              <a:buNone/>
              <a:defRPr/>
            </a:lvl1pPr>
            <a:lvl2pPr marL="914400" lvl="1" indent="-279400" algn="l">
              <a:lnSpc>
                <a:spcPct val="90000"/>
              </a:lnSpc>
              <a:spcBef>
                <a:spcPts val="400"/>
              </a:spcBef>
              <a:spcAft>
                <a:spcPts val="0"/>
              </a:spcAft>
              <a:buSzPts val="800"/>
              <a:buChar char="■"/>
              <a:defRPr/>
            </a:lvl2pPr>
            <a:lvl3pPr marL="1371600" lvl="2" indent="-279400" algn="l">
              <a:lnSpc>
                <a:spcPct val="90000"/>
              </a:lnSpc>
              <a:spcBef>
                <a:spcPts val="400"/>
              </a:spcBef>
              <a:spcAft>
                <a:spcPts val="0"/>
              </a:spcAft>
              <a:buSzPts val="800"/>
              <a:buChar char="?"/>
              <a:defRPr/>
            </a:lvl3pPr>
            <a:lvl4pPr marL="1828800" lvl="3" indent="-279400" algn="l">
              <a:lnSpc>
                <a:spcPct val="90000"/>
              </a:lnSpc>
              <a:spcBef>
                <a:spcPts val="400"/>
              </a:spcBef>
              <a:spcAft>
                <a:spcPts val="0"/>
              </a:spcAft>
              <a:buSzPts val="800"/>
              <a:buChar char="■"/>
              <a:defRPr/>
            </a:lvl4pPr>
            <a:lvl5pPr marL="2286000" lvl="4" indent="-279400" algn="l">
              <a:lnSpc>
                <a:spcPct val="90000"/>
              </a:lnSpc>
              <a:spcBef>
                <a:spcPts val="400"/>
              </a:spcBef>
              <a:spcAft>
                <a:spcPts val="0"/>
              </a:spcAft>
              <a:buSzPts val="8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7" name="Google Shape;37;g1bc886f3315_0_485"/>
          <p:cNvSpPr txBox="1">
            <a:spLocks noGrp="1"/>
          </p:cNvSpPr>
          <p:nvPr>
            <p:ph type="ftr" idx="11"/>
          </p:nvPr>
        </p:nvSpPr>
        <p:spPr>
          <a:xfrm>
            <a:off x="7355609" y="4856892"/>
            <a:ext cx="1547400" cy="2739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8" name="Google Shape;38;g1bc886f3315_0_485"/>
          <p:cNvSpPr txBox="1">
            <a:spLocks noGrp="1"/>
          </p:cNvSpPr>
          <p:nvPr>
            <p:ph type="sldNum" idx="12"/>
          </p:nvPr>
        </p:nvSpPr>
        <p:spPr>
          <a:xfrm>
            <a:off x="8515350" y="4856893"/>
            <a:ext cx="6288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g1bc886f3315_0_485"/>
          <p:cNvSpPr/>
          <p:nvPr/>
        </p:nvSpPr>
        <p:spPr>
          <a:xfrm>
            <a:off x="0" y="0"/>
            <a:ext cx="164700" cy="5143500"/>
          </a:xfrm>
          <a:prstGeom prst="rect">
            <a:avLst/>
          </a:prstGeom>
          <a:solidFill>
            <a:srgbClr val="FFEB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40" name="Google Shape;40;g1bc886f3315_0_485"/>
          <p:cNvSpPr txBox="1">
            <a:spLocks noGrp="1"/>
          </p:cNvSpPr>
          <p:nvPr>
            <p:ph type="body" idx="2"/>
          </p:nvPr>
        </p:nvSpPr>
        <p:spPr>
          <a:xfrm>
            <a:off x="628650" y="931163"/>
            <a:ext cx="7886700" cy="348600"/>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accent6"/>
              </a:buClr>
              <a:buSzPts val="1800"/>
              <a:buNone/>
              <a:defRPr sz="1800" b="1" cap="none">
                <a:solidFill>
                  <a:schemeClr val="accent6"/>
                </a:solidFill>
              </a:defRPr>
            </a:lvl1pPr>
            <a:lvl2pPr marL="914400" lvl="1" indent="-279400" algn="l">
              <a:lnSpc>
                <a:spcPct val="90000"/>
              </a:lnSpc>
              <a:spcBef>
                <a:spcPts val="400"/>
              </a:spcBef>
              <a:spcAft>
                <a:spcPts val="0"/>
              </a:spcAft>
              <a:buSzPts val="800"/>
              <a:buChar char="■"/>
              <a:defRPr/>
            </a:lvl2pPr>
            <a:lvl3pPr marL="1371600" lvl="2" indent="-279400" algn="l">
              <a:lnSpc>
                <a:spcPct val="90000"/>
              </a:lnSpc>
              <a:spcBef>
                <a:spcPts val="400"/>
              </a:spcBef>
              <a:spcAft>
                <a:spcPts val="0"/>
              </a:spcAft>
              <a:buSzPts val="800"/>
              <a:buChar char="?"/>
              <a:defRPr/>
            </a:lvl3pPr>
            <a:lvl4pPr marL="1828800" lvl="3" indent="-279400" algn="l">
              <a:lnSpc>
                <a:spcPct val="90000"/>
              </a:lnSpc>
              <a:spcBef>
                <a:spcPts val="400"/>
              </a:spcBef>
              <a:spcAft>
                <a:spcPts val="0"/>
              </a:spcAft>
              <a:buSzPts val="800"/>
              <a:buChar char="■"/>
              <a:defRPr/>
            </a:lvl4pPr>
            <a:lvl5pPr marL="2286000" lvl="4" indent="-279400" algn="l">
              <a:lnSpc>
                <a:spcPct val="90000"/>
              </a:lnSpc>
              <a:spcBef>
                <a:spcPts val="400"/>
              </a:spcBef>
              <a:spcAft>
                <a:spcPts val="0"/>
              </a:spcAft>
              <a:buSzPts val="8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2071041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2_Titel + Tussentitel + Foto links">
    <p:bg>
      <p:bgPr>
        <a:solidFill>
          <a:srgbClr val="FFFFFF"/>
        </a:solidFill>
        <a:effectLst/>
      </p:bgPr>
    </p:bg>
    <p:spTree>
      <p:nvGrpSpPr>
        <p:cNvPr id="1" name=""/>
        <p:cNvGrpSpPr/>
        <p:nvPr/>
      </p:nvGrpSpPr>
      <p:grpSpPr>
        <a:xfrm>
          <a:off x="0" y="0"/>
          <a:ext cx="0" cy="0"/>
          <a:chOff x="0" y="0"/>
          <a:chExt cx="0" cy="0"/>
        </a:xfrm>
      </p:grpSpPr>
      <p:sp>
        <p:nvSpPr>
          <p:cNvPr id="2" name="Rechthoek 6">
            <a:extLst>
              <a:ext uri="{FF2B5EF4-FFF2-40B4-BE49-F238E27FC236}">
                <a16:creationId xmlns:a16="http://schemas.microsoft.com/office/drawing/2014/main" id="{C0ED9B02-7C10-58A8-ED2D-04DDE2DC0677}"/>
              </a:ext>
            </a:extLst>
          </p:cNvPr>
          <p:cNvSpPr/>
          <p:nvPr/>
        </p:nvSpPr>
        <p:spPr>
          <a:xfrm>
            <a:off x="0" y="0"/>
            <a:ext cx="164592" cy="5143500"/>
          </a:xfrm>
          <a:prstGeom prst="rect">
            <a:avLst/>
          </a:prstGeom>
          <a:solidFill>
            <a:srgbClr val="FFEB00"/>
          </a:solidFill>
          <a:ln>
            <a:noFill/>
            <a:prstDash val="solid"/>
          </a:ln>
        </p:spPr>
        <p:txBody>
          <a:bodyPr vert="horz" wrap="square" lIns="68580" tIns="34290" rIns="68580" bIns="34290" anchor="ctr" anchorCtr="1" compatLnSpc="1">
            <a:noAutofit/>
          </a:bodyPr>
          <a:lstStyle/>
          <a:p>
            <a:pPr marL="0" marR="0" lvl="0" indent="0" algn="ctr" defTabSz="685783"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nl-BE" sz="1350" b="0" i="0" u="none" strike="noStrike" kern="1200" cap="none" spc="0" baseline="0">
              <a:solidFill>
                <a:srgbClr val="FFFFFF"/>
              </a:solidFill>
              <a:uFillTx/>
              <a:latin typeface="Flanders Art Sans Light"/>
            </a:endParaRPr>
          </a:p>
        </p:txBody>
      </p:sp>
      <p:sp>
        <p:nvSpPr>
          <p:cNvPr id="3" name="Tijdelijke aanduiding voor afbeelding 8">
            <a:extLst>
              <a:ext uri="{FF2B5EF4-FFF2-40B4-BE49-F238E27FC236}">
                <a16:creationId xmlns:a16="http://schemas.microsoft.com/office/drawing/2014/main" id="{6406CA9C-A07E-28F2-44C5-6A584547954B}"/>
              </a:ext>
            </a:extLst>
          </p:cNvPr>
          <p:cNvSpPr txBox="1">
            <a:spLocks noGrp="1"/>
          </p:cNvSpPr>
          <p:nvPr>
            <p:ph type="pic" idx="4294967295"/>
          </p:nvPr>
        </p:nvSpPr>
        <p:spPr>
          <a:xfrm>
            <a:off x="4572004" y="0"/>
            <a:ext cx="4572002" cy="5143500"/>
          </a:xfrm>
        </p:spPr>
        <p:txBody>
          <a:bodyPr/>
          <a:lstStyle>
            <a:lvl1pPr>
              <a:defRPr lang="en-US" sz="1350">
                <a:solidFill>
                  <a:srgbClr val="6DD1D7"/>
                </a:solidFill>
              </a:defRPr>
            </a:lvl1pPr>
          </a:lstStyle>
          <a:p>
            <a:pPr lvl="0"/>
            <a:r>
              <a:rPr lang="en-US"/>
              <a:t>Klik op icoon voor foto (min </a:t>
            </a:r>
            <a:r>
              <a:rPr lang="nl-BE"/>
              <a:t>resolutie </a:t>
            </a:r>
            <a:r>
              <a:rPr lang="en-US"/>
              <a:t>72 DPI</a:t>
            </a:r>
            <a:r>
              <a:rPr lang="nl-BE"/>
              <a:t>)</a:t>
            </a:r>
          </a:p>
        </p:txBody>
      </p:sp>
      <p:sp>
        <p:nvSpPr>
          <p:cNvPr id="4" name="Tijdelijke aanduiding voor tekst 9">
            <a:extLst>
              <a:ext uri="{FF2B5EF4-FFF2-40B4-BE49-F238E27FC236}">
                <a16:creationId xmlns:a16="http://schemas.microsoft.com/office/drawing/2014/main" id="{F76E7AF0-4EA6-B487-37AA-014CA1E58350}"/>
              </a:ext>
            </a:extLst>
          </p:cNvPr>
          <p:cNvSpPr txBox="1">
            <a:spLocks noGrp="1"/>
          </p:cNvSpPr>
          <p:nvPr>
            <p:ph type="body" idx="4294967295"/>
          </p:nvPr>
        </p:nvSpPr>
        <p:spPr>
          <a:xfrm>
            <a:off x="627459" y="276228"/>
            <a:ext cx="3680099" cy="276041"/>
          </a:xfrm>
        </p:spPr>
        <p:txBody>
          <a:bodyPr anchor="ctr"/>
          <a:lstStyle>
            <a:lvl1pPr>
              <a:defRPr lang="nl-BE" sz="1500" cap="all"/>
            </a:lvl1pPr>
          </a:lstStyle>
          <a:p>
            <a:pPr lvl="0"/>
            <a:r>
              <a:rPr lang="nl-BE"/>
              <a:t>BOVENTITEL</a:t>
            </a:r>
          </a:p>
        </p:txBody>
      </p:sp>
      <p:sp>
        <p:nvSpPr>
          <p:cNvPr id="5" name="Titel 1">
            <a:extLst>
              <a:ext uri="{FF2B5EF4-FFF2-40B4-BE49-F238E27FC236}">
                <a16:creationId xmlns:a16="http://schemas.microsoft.com/office/drawing/2014/main" id="{78C1DA70-7B5F-0B6C-6FFB-78CAD665D128}"/>
              </a:ext>
            </a:extLst>
          </p:cNvPr>
          <p:cNvSpPr txBox="1">
            <a:spLocks noGrp="1"/>
          </p:cNvSpPr>
          <p:nvPr>
            <p:ph type="title"/>
          </p:nvPr>
        </p:nvSpPr>
        <p:spPr>
          <a:xfrm>
            <a:off x="627459" y="552263"/>
            <a:ext cx="3680099" cy="527633"/>
          </a:xfrm>
        </p:spPr>
        <p:txBody>
          <a:bodyPr anchor="t"/>
          <a:lstStyle>
            <a:lvl1pPr>
              <a:defRPr/>
            </a:lvl1pPr>
          </a:lstStyle>
          <a:p>
            <a:pPr lvl="0"/>
            <a:r>
              <a:rPr lang="nl-NL"/>
              <a:t>Hoofdtitel</a:t>
            </a:r>
            <a:endParaRPr lang="nl-BE"/>
          </a:p>
        </p:txBody>
      </p:sp>
      <p:sp>
        <p:nvSpPr>
          <p:cNvPr id="6" name="Tijdelijke aanduiding voor voettekst 4">
            <a:extLst>
              <a:ext uri="{FF2B5EF4-FFF2-40B4-BE49-F238E27FC236}">
                <a16:creationId xmlns:a16="http://schemas.microsoft.com/office/drawing/2014/main" id="{07769832-F7C6-308D-56D9-FB81108BCCA6}"/>
              </a:ext>
            </a:extLst>
          </p:cNvPr>
          <p:cNvSpPr txBox="1">
            <a:spLocks noGrp="1"/>
          </p:cNvSpPr>
          <p:nvPr>
            <p:ph type="ftr" sz="quarter" idx="9"/>
          </p:nvPr>
        </p:nvSpPr>
        <p:spPr/>
        <p:txBody>
          <a:bodyPr/>
          <a:lstStyle>
            <a:lvl1pPr>
              <a:defRPr/>
            </a:lvl1pPr>
          </a:lstStyle>
          <a:p>
            <a:pPr lvl="0"/>
            <a:r>
              <a:rPr lang="nl-BE"/>
              <a:t>Voettekst</a:t>
            </a:r>
          </a:p>
        </p:txBody>
      </p:sp>
      <p:sp>
        <p:nvSpPr>
          <p:cNvPr id="7" name="Tijdelijke aanduiding voor dianummer 5">
            <a:extLst>
              <a:ext uri="{FF2B5EF4-FFF2-40B4-BE49-F238E27FC236}">
                <a16:creationId xmlns:a16="http://schemas.microsoft.com/office/drawing/2014/main" id="{F03A1AE8-3C08-DDCF-F22B-19BD5991A1CE}"/>
              </a:ext>
            </a:extLst>
          </p:cNvPr>
          <p:cNvSpPr txBox="1">
            <a:spLocks noGrp="1"/>
          </p:cNvSpPr>
          <p:nvPr>
            <p:ph type="sldNum" sz="quarter" idx="8"/>
          </p:nvPr>
        </p:nvSpPr>
        <p:spPr/>
        <p:txBody>
          <a:bodyPr/>
          <a:lstStyle>
            <a:lvl1pPr>
              <a:defRPr/>
            </a:lvl1pPr>
          </a:lstStyle>
          <a:p>
            <a:pPr lvl="0"/>
            <a:fld id="{A2661669-6A89-4DF7-B02C-B62BCAD010E1}" type="slidenum">
              <a:t>‹#›</a:t>
            </a:fld>
            <a:endParaRPr lang="nl-BE"/>
          </a:p>
        </p:txBody>
      </p:sp>
    </p:spTree>
    <p:extLst>
      <p:ext uri="{BB962C8B-B14F-4D97-AF65-F5344CB8AC3E}">
        <p14:creationId xmlns:p14="http://schemas.microsoft.com/office/powerpoint/2010/main" val="617313428"/>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245"/>
        <p:cNvGrpSpPr/>
        <p:nvPr/>
      </p:nvGrpSpPr>
      <p:grpSpPr>
        <a:xfrm>
          <a:off x="0" y="0"/>
          <a:ext cx="0" cy="0"/>
          <a:chOff x="0" y="0"/>
          <a:chExt cx="0" cy="0"/>
        </a:xfrm>
      </p:grpSpPr>
      <p:sp>
        <p:nvSpPr>
          <p:cNvPr id="246" name="Google Shape;246;p6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247"/>
        <p:cNvGrpSpPr/>
        <p:nvPr/>
      </p:nvGrpSpPr>
      <p:grpSpPr>
        <a:xfrm>
          <a:off x="0" y="0"/>
          <a:ext cx="0" cy="0"/>
          <a:chOff x="0" y="0"/>
          <a:chExt cx="0" cy="0"/>
        </a:xfrm>
      </p:grpSpPr>
      <p:sp>
        <p:nvSpPr>
          <p:cNvPr id="248" name="Google Shape;248;p62"/>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49" name="Google Shape;249;p62"/>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50" name="Google Shape;250;p62"/>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51" name="Google Shape;251;p62"/>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52" name="Google Shape;252;p62"/>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Algemeen_01">
  <p:cSld name="Algemeen_01">
    <p:spTree>
      <p:nvGrpSpPr>
        <p:cNvPr id="1" name="Shape 253"/>
        <p:cNvGrpSpPr/>
        <p:nvPr/>
      </p:nvGrpSpPr>
      <p:grpSpPr>
        <a:xfrm>
          <a:off x="0" y="0"/>
          <a:ext cx="0" cy="0"/>
          <a:chOff x="0" y="0"/>
          <a:chExt cx="0" cy="0"/>
        </a:xfrm>
      </p:grpSpPr>
      <p:sp>
        <p:nvSpPr>
          <p:cNvPr id="254" name="Google Shape;254;g2022565a596_0_261"/>
          <p:cNvSpPr txBox="1">
            <a:spLocks noGrp="1"/>
          </p:cNvSpPr>
          <p:nvPr>
            <p:ph type="title"/>
          </p:nvPr>
        </p:nvSpPr>
        <p:spPr>
          <a:xfrm>
            <a:off x="628650" y="273844"/>
            <a:ext cx="7886700" cy="5277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2700"/>
              <a:buFont typeface="Calibri"/>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5" name="Google Shape;255;g2022565a596_0_261"/>
          <p:cNvSpPr txBox="1">
            <a:spLocks noGrp="1"/>
          </p:cNvSpPr>
          <p:nvPr>
            <p:ph type="body" idx="1"/>
          </p:nvPr>
        </p:nvSpPr>
        <p:spPr>
          <a:xfrm>
            <a:off x="628650" y="1409326"/>
            <a:ext cx="7886700" cy="32235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2100"/>
              <a:buNone/>
              <a:defRPr/>
            </a:lvl1pPr>
            <a:lvl2pPr marL="914400" lvl="1" indent="-279400" algn="l">
              <a:lnSpc>
                <a:spcPct val="90000"/>
              </a:lnSpc>
              <a:spcBef>
                <a:spcPts val="400"/>
              </a:spcBef>
              <a:spcAft>
                <a:spcPts val="0"/>
              </a:spcAft>
              <a:buSzPts val="800"/>
              <a:buChar char="■"/>
              <a:defRPr/>
            </a:lvl2pPr>
            <a:lvl3pPr marL="1371600" lvl="2" indent="-279400" algn="l">
              <a:lnSpc>
                <a:spcPct val="90000"/>
              </a:lnSpc>
              <a:spcBef>
                <a:spcPts val="400"/>
              </a:spcBef>
              <a:spcAft>
                <a:spcPts val="0"/>
              </a:spcAft>
              <a:buSzPts val="800"/>
              <a:buChar char="?"/>
              <a:defRPr/>
            </a:lvl3pPr>
            <a:lvl4pPr marL="1828800" lvl="3" indent="-279400" algn="l">
              <a:lnSpc>
                <a:spcPct val="90000"/>
              </a:lnSpc>
              <a:spcBef>
                <a:spcPts val="400"/>
              </a:spcBef>
              <a:spcAft>
                <a:spcPts val="0"/>
              </a:spcAft>
              <a:buSzPts val="800"/>
              <a:buChar char="■"/>
              <a:defRPr/>
            </a:lvl4pPr>
            <a:lvl5pPr marL="2286000" lvl="4" indent="-279400" algn="l">
              <a:lnSpc>
                <a:spcPct val="90000"/>
              </a:lnSpc>
              <a:spcBef>
                <a:spcPts val="400"/>
              </a:spcBef>
              <a:spcAft>
                <a:spcPts val="0"/>
              </a:spcAft>
              <a:buSzPts val="8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56" name="Google Shape;256;g2022565a596_0_261"/>
          <p:cNvSpPr txBox="1">
            <a:spLocks noGrp="1"/>
          </p:cNvSpPr>
          <p:nvPr>
            <p:ph type="ftr" idx="11"/>
          </p:nvPr>
        </p:nvSpPr>
        <p:spPr>
          <a:xfrm>
            <a:off x="7355609" y="4856892"/>
            <a:ext cx="1547400" cy="2739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7" name="Google Shape;257;g2022565a596_0_261"/>
          <p:cNvSpPr txBox="1">
            <a:spLocks noGrp="1"/>
          </p:cNvSpPr>
          <p:nvPr>
            <p:ph type="sldNum" idx="12"/>
          </p:nvPr>
        </p:nvSpPr>
        <p:spPr>
          <a:xfrm>
            <a:off x="8515350" y="4856893"/>
            <a:ext cx="6288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nl-BE"/>
              <a:t>‹#›</a:t>
            </a:fld>
            <a:endParaRPr/>
          </a:p>
        </p:txBody>
      </p:sp>
      <p:sp>
        <p:nvSpPr>
          <p:cNvPr id="258" name="Google Shape;258;g2022565a596_0_261"/>
          <p:cNvSpPr/>
          <p:nvPr/>
        </p:nvSpPr>
        <p:spPr>
          <a:xfrm>
            <a:off x="0" y="0"/>
            <a:ext cx="164700" cy="5143500"/>
          </a:xfrm>
          <a:prstGeom prst="rect">
            <a:avLst/>
          </a:prstGeom>
          <a:solidFill>
            <a:srgbClr val="FFEB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59" name="Google Shape;259;g2022565a596_0_261"/>
          <p:cNvSpPr txBox="1">
            <a:spLocks noGrp="1"/>
          </p:cNvSpPr>
          <p:nvPr>
            <p:ph type="body" idx="2"/>
          </p:nvPr>
        </p:nvSpPr>
        <p:spPr>
          <a:xfrm>
            <a:off x="628650" y="931163"/>
            <a:ext cx="7886700" cy="348600"/>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accent6"/>
              </a:buClr>
              <a:buSzPts val="1800"/>
              <a:buNone/>
              <a:defRPr sz="1800" b="1" cap="none">
                <a:solidFill>
                  <a:schemeClr val="accent6"/>
                </a:solidFill>
              </a:defRPr>
            </a:lvl1pPr>
            <a:lvl2pPr marL="914400" lvl="1" indent="-279400" algn="l">
              <a:lnSpc>
                <a:spcPct val="90000"/>
              </a:lnSpc>
              <a:spcBef>
                <a:spcPts val="400"/>
              </a:spcBef>
              <a:spcAft>
                <a:spcPts val="0"/>
              </a:spcAft>
              <a:buSzPts val="800"/>
              <a:buChar char="■"/>
              <a:defRPr/>
            </a:lvl2pPr>
            <a:lvl3pPr marL="1371600" lvl="2" indent="-279400" algn="l">
              <a:lnSpc>
                <a:spcPct val="90000"/>
              </a:lnSpc>
              <a:spcBef>
                <a:spcPts val="400"/>
              </a:spcBef>
              <a:spcAft>
                <a:spcPts val="0"/>
              </a:spcAft>
              <a:buSzPts val="800"/>
              <a:buChar char="?"/>
              <a:defRPr/>
            </a:lvl3pPr>
            <a:lvl4pPr marL="1828800" lvl="3" indent="-279400" algn="l">
              <a:lnSpc>
                <a:spcPct val="90000"/>
              </a:lnSpc>
              <a:spcBef>
                <a:spcPts val="400"/>
              </a:spcBef>
              <a:spcAft>
                <a:spcPts val="0"/>
              </a:spcAft>
              <a:buSzPts val="800"/>
              <a:buChar char="■"/>
              <a:defRPr/>
            </a:lvl4pPr>
            <a:lvl5pPr marL="2286000" lvl="4" indent="-279400" algn="l">
              <a:lnSpc>
                <a:spcPct val="90000"/>
              </a:lnSpc>
              <a:spcBef>
                <a:spcPts val="400"/>
              </a:spcBef>
              <a:spcAft>
                <a:spcPts val="0"/>
              </a:spcAft>
              <a:buSzPts val="8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260"/>
        <p:cNvGrpSpPr/>
        <p:nvPr/>
      </p:nvGrpSpPr>
      <p:grpSpPr>
        <a:xfrm>
          <a:off x="0" y="0"/>
          <a:ext cx="0" cy="0"/>
          <a:chOff x="0" y="0"/>
          <a:chExt cx="0" cy="0"/>
        </a:xfrm>
      </p:grpSpPr>
      <p:pic>
        <p:nvPicPr>
          <p:cNvPr id="261" name="Google Shape;261;p56"/>
          <p:cNvPicPr preferRelativeResize="0"/>
          <p:nvPr/>
        </p:nvPicPr>
        <p:blipFill rotWithShape="1">
          <a:blip r:embed="rId2">
            <a:alphaModFix/>
          </a:blip>
          <a:srcRect l="760" t="1396" r="6440" b="3434"/>
          <a:stretch/>
        </p:blipFill>
        <p:spPr>
          <a:xfrm>
            <a:off x="323527" y="-1"/>
            <a:ext cx="8820474" cy="5143501"/>
          </a:xfrm>
          <a:prstGeom prst="rect">
            <a:avLst/>
          </a:prstGeom>
          <a:noFill/>
          <a:ln>
            <a:noFill/>
          </a:ln>
        </p:spPr>
      </p:pic>
      <p:sp>
        <p:nvSpPr>
          <p:cNvPr id="262" name="Google Shape;262;p56"/>
          <p:cNvSpPr txBox="1">
            <a:spLocks noGrp="1"/>
          </p:cNvSpPr>
          <p:nvPr>
            <p:ph type="subTitle" idx="1"/>
          </p:nvPr>
        </p:nvSpPr>
        <p:spPr>
          <a:xfrm>
            <a:off x="1813992" y="3705876"/>
            <a:ext cx="6858000" cy="1241700"/>
          </a:xfrm>
          <a:prstGeom prst="rect">
            <a:avLst/>
          </a:prstGeom>
          <a:noFill/>
          <a:ln>
            <a:noFill/>
          </a:ln>
        </p:spPr>
        <p:txBody>
          <a:bodyPr spcFirstLastPara="1" wrap="square" lIns="91425" tIns="91425" rIns="91425" bIns="91425" anchor="t" anchorCtr="0">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a:endParaRPr/>
          </a:p>
        </p:txBody>
      </p:sp>
      <p:sp>
        <p:nvSpPr>
          <p:cNvPr id="263" name="Google Shape;263;p56"/>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264"/>
        <p:cNvGrpSpPr/>
        <p:nvPr/>
      </p:nvGrpSpPr>
      <p:grpSpPr>
        <a:xfrm>
          <a:off x="0" y="0"/>
          <a:ext cx="0" cy="0"/>
          <a:chOff x="0" y="0"/>
          <a:chExt cx="0" cy="0"/>
        </a:xfrm>
      </p:grpSpPr>
      <p:sp>
        <p:nvSpPr>
          <p:cNvPr id="265" name="Google Shape;265;p89"/>
          <p:cNvSpPr/>
          <p:nvPr/>
        </p:nvSpPr>
        <p:spPr>
          <a:xfrm>
            <a:off x="-2" y="0"/>
            <a:ext cx="1118100" cy="2221500"/>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266" name="Google Shape;266;p89"/>
          <p:cNvPicPr preferRelativeResize="0"/>
          <p:nvPr/>
        </p:nvPicPr>
        <p:blipFill rotWithShape="1">
          <a:blip r:embed="rId2">
            <a:alphaModFix/>
          </a:blip>
          <a:srcRect r="9179"/>
          <a:stretch/>
        </p:blipFill>
        <p:spPr>
          <a:xfrm>
            <a:off x="2925467" y="0"/>
            <a:ext cx="6218532" cy="51435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Leeg_rechte lijn">
  <p:cSld name="Leeg_rechte lijn">
    <p:spTree>
      <p:nvGrpSpPr>
        <p:cNvPr id="1" name="Shape 267"/>
        <p:cNvGrpSpPr/>
        <p:nvPr/>
      </p:nvGrpSpPr>
      <p:grpSpPr>
        <a:xfrm>
          <a:off x="0" y="0"/>
          <a:ext cx="0" cy="0"/>
          <a:chOff x="0" y="0"/>
          <a:chExt cx="0" cy="0"/>
        </a:xfrm>
      </p:grpSpPr>
      <p:sp>
        <p:nvSpPr>
          <p:cNvPr id="268" name="Google Shape;268;p90"/>
          <p:cNvSpPr txBox="1"/>
          <p:nvPr/>
        </p:nvSpPr>
        <p:spPr>
          <a:xfrm>
            <a:off x="481782" y="930651"/>
            <a:ext cx="6223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90"/>
          <p:cNvSpPr txBox="1">
            <a:spLocks noGrp="1"/>
          </p:cNvSpPr>
          <p:nvPr>
            <p:ph type="body" idx="1"/>
          </p:nvPr>
        </p:nvSpPr>
        <p:spPr>
          <a:xfrm>
            <a:off x="481781" y="212710"/>
            <a:ext cx="8370900" cy="5910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SzPts val="1540"/>
              <a:buFont typeface="Arial"/>
              <a:buNone/>
              <a:defRPr sz="2800" b="1">
                <a:solidFill>
                  <a:schemeClr val="dk1"/>
                </a:solidFill>
                <a:latin typeface="Arial"/>
                <a:ea typeface="Arial"/>
                <a:cs typeface="Arial"/>
                <a:sym typeface="Arial"/>
              </a:defRPr>
            </a:lvl2pPr>
            <a:lvl3pPr marL="1371600" lvl="2"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3pPr>
            <a:lvl4pPr marL="1828800" lvl="3" indent="-228600" algn="l">
              <a:lnSpc>
                <a:spcPct val="90000"/>
              </a:lnSpc>
              <a:spcBef>
                <a:spcPts val="300"/>
              </a:spcBef>
              <a:spcAft>
                <a:spcPts val="0"/>
              </a:spcAft>
              <a:buSzPts val="1500"/>
              <a:buFont typeface="Arial"/>
              <a:buNone/>
              <a:defRPr sz="2800" b="1">
                <a:solidFill>
                  <a:schemeClr val="dk1"/>
                </a:solidFill>
                <a:latin typeface="Arial"/>
                <a:ea typeface="Arial"/>
                <a:cs typeface="Arial"/>
                <a:sym typeface="Arial"/>
              </a:defRPr>
            </a:lvl4pPr>
            <a:lvl5pPr marL="2286000" lvl="4"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0" name="Google Shape;270;p90"/>
          <p:cNvSpPr txBox="1">
            <a:spLocks noGrp="1"/>
          </p:cNvSpPr>
          <p:nvPr>
            <p:ph type="body" idx="2"/>
          </p:nvPr>
        </p:nvSpPr>
        <p:spPr>
          <a:xfrm>
            <a:off x="481781" y="1829550"/>
            <a:ext cx="8370900" cy="2650200"/>
          </a:xfrm>
          <a:prstGeom prst="rect">
            <a:avLst/>
          </a:prstGeom>
          <a:noFill/>
          <a:ln>
            <a:noFill/>
          </a:ln>
        </p:spPr>
        <p:txBody>
          <a:bodyPr spcFirstLastPara="1" wrap="square" lIns="91425" tIns="91425" rIns="91425" bIns="91425" anchor="t" anchorCtr="0">
            <a:noAutofit/>
          </a:bodyPr>
          <a:lstStyle>
            <a:lvl1pPr marL="457200" lvl="0" indent="-354330" algn="l">
              <a:lnSpc>
                <a:spcPct val="90000"/>
              </a:lnSpc>
              <a:spcBef>
                <a:spcPts val="300"/>
              </a:spcBef>
              <a:spcAft>
                <a:spcPts val="0"/>
              </a:spcAft>
              <a:buSzPts val="1980"/>
              <a:buChar char="•"/>
              <a:defRPr sz="1800">
                <a:latin typeface="Calibri"/>
                <a:ea typeface="Calibri"/>
                <a:cs typeface="Calibri"/>
                <a:sym typeface="Calibri"/>
              </a:defRPr>
            </a:lvl1pPr>
            <a:lvl2pPr marL="914400" lvl="1" indent="-326390" algn="l">
              <a:lnSpc>
                <a:spcPct val="90000"/>
              </a:lnSpc>
              <a:spcBef>
                <a:spcPts val="300"/>
              </a:spcBef>
              <a:spcAft>
                <a:spcPts val="0"/>
              </a:spcAft>
              <a:buSzPts val="1540"/>
              <a:buChar char="•"/>
              <a:defRPr sz="1600">
                <a:latin typeface="Calibri"/>
                <a:ea typeface="Calibri"/>
                <a:cs typeface="Calibri"/>
                <a:sym typeface="Calibri"/>
              </a:defRPr>
            </a:lvl2pPr>
            <a:lvl3pPr marL="1371600" lvl="2" indent="-342900" algn="l">
              <a:lnSpc>
                <a:spcPct val="90000"/>
              </a:lnSpc>
              <a:spcBef>
                <a:spcPts val="300"/>
              </a:spcBef>
              <a:spcAft>
                <a:spcPts val="0"/>
              </a:spcAft>
              <a:buSzPts val="1800"/>
              <a:buChar char="•"/>
              <a:defRPr sz="1600">
                <a:latin typeface="Calibri"/>
                <a:ea typeface="Calibri"/>
                <a:cs typeface="Calibri"/>
                <a:sym typeface="Calibri"/>
              </a:defRPr>
            </a:lvl3pPr>
            <a:lvl4pPr marL="1828800" lvl="3" indent="-323850" algn="l">
              <a:lnSpc>
                <a:spcPct val="90000"/>
              </a:lnSpc>
              <a:spcBef>
                <a:spcPts val="300"/>
              </a:spcBef>
              <a:spcAft>
                <a:spcPts val="0"/>
              </a:spcAft>
              <a:buSzPts val="1500"/>
              <a:buChar char="•"/>
              <a:defRPr sz="1600">
                <a:latin typeface="Calibri"/>
                <a:ea typeface="Calibri"/>
                <a:cs typeface="Calibri"/>
                <a:sym typeface="Calibri"/>
              </a:defRPr>
            </a:lvl4pPr>
            <a:lvl5pPr marL="2286000" lvl="4" indent="-342900" algn="l">
              <a:lnSpc>
                <a:spcPct val="90000"/>
              </a:lnSpc>
              <a:spcBef>
                <a:spcPts val="300"/>
              </a:spcBef>
              <a:spcAft>
                <a:spcPts val="0"/>
              </a:spcAft>
              <a:buSzPts val="1800"/>
              <a:buChar char="•"/>
              <a:defRPr sz="1600">
                <a:latin typeface="Calibri"/>
                <a:ea typeface="Calibri"/>
                <a:cs typeface="Calibri"/>
                <a:sym typeface="Calibri"/>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1" name="Google Shape;271;p90"/>
          <p:cNvSpPr txBox="1">
            <a:spLocks noGrp="1"/>
          </p:cNvSpPr>
          <p:nvPr>
            <p:ph type="body" idx="3"/>
          </p:nvPr>
        </p:nvSpPr>
        <p:spPr>
          <a:xfrm>
            <a:off x="481782" y="1065988"/>
            <a:ext cx="8370900" cy="2952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2000">
                <a:latin typeface="Calibri"/>
                <a:ea typeface="Calibri"/>
                <a:cs typeface="Calibri"/>
                <a:sym typeface="Calibri"/>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2" name="Google Shape;272;p90"/>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_Lege_dia">
  <p:cSld name="1_Lege_dia">
    <p:spTree>
      <p:nvGrpSpPr>
        <p:cNvPr id="1" name="Shape 273"/>
        <p:cNvGrpSpPr/>
        <p:nvPr/>
      </p:nvGrpSpPr>
      <p:grpSpPr>
        <a:xfrm>
          <a:off x="0" y="0"/>
          <a:ext cx="0" cy="0"/>
          <a:chOff x="0" y="0"/>
          <a:chExt cx="0" cy="0"/>
        </a:xfrm>
      </p:grpSpPr>
      <p:sp>
        <p:nvSpPr>
          <p:cNvPr id="274" name="Google Shape;274;p91"/>
          <p:cNvSpPr txBox="1"/>
          <p:nvPr/>
        </p:nvSpPr>
        <p:spPr>
          <a:xfrm>
            <a:off x="481782" y="930651"/>
            <a:ext cx="6223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91"/>
          <p:cNvSpPr txBox="1">
            <a:spLocks noGrp="1"/>
          </p:cNvSpPr>
          <p:nvPr>
            <p:ph type="body" idx="1"/>
          </p:nvPr>
        </p:nvSpPr>
        <p:spPr>
          <a:xfrm>
            <a:off x="481781" y="212710"/>
            <a:ext cx="8370900" cy="5910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SzPts val="1540"/>
              <a:buFont typeface="Arial"/>
              <a:buNone/>
              <a:defRPr sz="2800" b="1">
                <a:solidFill>
                  <a:schemeClr val="dk1"/>
                </a:solidFill>
                <a:latin typeface="Arial"/>
                <a:ea typeface="Arial"/>
                <a:cs typeface="Arial"/>
                <a:sym typeface="Arial"/>
              </a:defRPr>
            </a:lvl2pPr>
            <a:lvl3pPr marL="1371600" lvl="2"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3pPr>
            <a:lvl4pPr marL="1828800" lvl="3" indent="-228600" algn="l">
              <a:lnSpc>
                <a:spcPct val="90000"/>
              </a:lnSpc>
              <a:spcBef>
                <a:spcPts val="300"/>
              </a:spcBef>
              <a:spcAft>
                <a:spcPts val="0"/>
              </a:spcAft>
              <a:buSzPts val="1500"/>
              <a:buFont typeface="Arial"/>
              <a:buNone/>
              <a:defRPr sz="2800" b="1">
                <a:solidFill>
                  <a:schemeClr val="dk1"/>
                </a:solidFill>
                <a:latin typeface="Arial"/>
                <a:ea typeface="Arial"/>
                <a:cs typeface="Arial"/>
                <a:sym typeface="Arial"/>
              </a:defRPr>
            </a:lvl4pPr>
            <a:lvl5pPr marL="2286000" lvl="4"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6" name="Google Shape;276;p91"/>
          <p:cNvSpPr txBox="1">
            <a:spLocks noGrp="1"/>
          </p:cNvSpPr>
          <p:nvPr>
            <p:ph type="body" idx="2"/>
          </p:nvPr>
        </p:nvSpPr>
        <p:spPr>
          <a:xfrm>
            <a:off x="481781" y="1829550"/>
            <a:ext cx="8370900" cy="2650200"/>
          </a:xfrm>
          <a:prstGeom prst="rect">
            <a:avLst/>
          </a:prstGeom>
          <a:noFill/>
          <a:ln>
            <a:noFill/>
          </a:ln>
        </p:spPr>
        <p:txBody>
          <a:bodyPr spcFirstLastPara="1" wrap="square" lIns="91425" tIns="91425" rIns="91425" bIns="91425" anchor="t" anchorCtr="0">
            <a:noAutofit/>
          </a:bodyPr>
          <a:lstStyle>
            <a:lvl1pPr marL="457200" lvl="0" indent="-354330" algn="l">
              <a:lnSpc>
                <a:spcPct val="90000"/>
              </a:lnSpc>
              <a:spcBef>
                <a:spcPts val="300"/>
              </a:spcBef>
              <a:spcAft>
                <a:spcPts val="0"/>
              </a:spcAft>
              <a:buSzPts val="1980"/>
              <a:buChar char="•"/>
              <a:defRPr sz="1800">
                <a:latin typeface="Calibri"/>
                <a:ea typeface="Calibri"/>
                <a:cs typeface="Calibri"/>
                <a:sym typeface="Calibri"/>
              </a:defRPr>
            </a:lvl1pPr>
            <a:lvl2pPr marL="914400" lvl="1" indent="-326390" algn="l">
              <a:lnSpc>
                <a:spcPct val="90000"/>
              </a:lnSpc>
              <a:spcBef>
                <a:spcPts val="300"/>
              </a:spcBef>
              <a:spcAft>
                <a:spcPts val="0"/>
              </a:spcAft>
              <a:buSzPts val="1540"/>
              <a:buChar char="•"/>
              <a:defRPr sz="1600">
                <a:latin typeface="Calibri"/>
                <a:ea typeface="Calibri"/>
                <a:cs typeface="Calibri"/>
                <a:sym typeface="Calibri"/>
              </a:defRPr>
            </a:lvl2pPr>
            <a:lvl3pPr marL="1371600" lvl="2" indent="-342900" algn="l">
              <a:lnSpc>
                <a:spcPct val="90000"/>
              </a:lnSpc>
              <a:spcBef>
                <a:spcPts val="300"/>
              </a:spcBef>
              <a:spcAft>
                <a:spcPts val="0"/>
              </a:spcAft>
              <a:buSzPts val="1800"/>
              <a:buChar char="•"/>
              <a:defRPr sz="1600">
                <a:latin typeface="Calibri"/>
                <a:ea typeface="Calibri"/>
                <a:cs typeface="Calibri"/>
                <a:sym typeface="Calibri"/>
              </a:defRPr>
            </a:lvl3pPr>
            <a:lvl4pPr marL="1828800" lvl="3" indent="-323850" algn="l">
              <a:lnSpc>
                <a:spcPct val="90000"/>
              </a:lnSpc>
              <a:spcBef>
                <a:spcPts val="300"/>
              </a:spcBef>
              <a:spcAft>
                <a:spcPts val="0"/>
              </a:spcAft>
              <a:buSzPts val="1500"/>
              <a:buChar char="•"/>
              <a:defRPr sz="1600">
                <a:latin typeface="Calibri"/>
                <a:ea typeface="Calibri"/>
                <a:cs typeface="Calibri"/>
                <a:sym typeface="Calibri"/>
              </a:defRPr>
            </a:lvl4pPr>
            <a:lvl5pPr marL="2286000" lvl="4" indent="-342900" algn="l">
              <a:lnSpc>
                <a:spcPct val="90000"/>
              </a:lnSpc>
              <a:spcBef>
                <a:spcPts val="300"/>
              </a:spcBef>
              <a:spcAft>
                <a:spcPts val="0"/>
              </a:spcAft>
              <a:buSzPts val="1800"/>
              <a:buChar char="•"/>
              <a:defRPr sz="1600">
                <a:latin typeface="Calibri"/>
                <a:ea typeface="Calibri"/>
                <a:cs typeface="Calibri"/>
                <a:sym typeface="Calibri"/>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7" name="Google Shape;277;p91"/>
          <p:cNvSpPr txBox="1">
            <a:spLocks noGrp="1"/>
          </p:cNvSpPr>
          <p:nvPr>
            <p:ph type="body" idx="3"/>
          </p:nvPr>
        </p:nvSpPr>
        <p:spPr>
          <a:xfrm>
            <a:off x="481782" y="1065988"/>
            <a:ext cx="8370900" cy="2952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2000">
                <a:latin typeface="Calibri"/>
                <a:ea typeface="Calibri"/>
                <a:cs typeface="Calibri"/>
                <a:sym typeface="Calibri"/>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8" name="Google Shape;278;p91"/>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279"/>
        <p:cNvGrpSpPr/>
        <p:nvPr/>
      </p:nvGrpSpPr>
      <p:grpSpPr>
        <a:xfrm>
          <a:off x="0" y="0"/>
          <a:ext cx="0" cy="0"/>
          <a:chOff x="0" y="0"/>
          <a:chExt cx="0" cy="0"/>
        </a:xfrm>
      </p:grpSpPr>
      <p:sp>
        <p:nvSpPr>
          <p:cNvPr id="280" name="Google Shape;280;p92"/>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81" name="Google Shape;281;p92"/>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2" name="Google Shape;282;p92"/>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3" name="Google Shape;283;p92"/>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284" name="Google Shape;284;p92"/>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18"/>
        <p:cNvGrpSpPr/>
        <p:nvPr/>
      </p:nvGrpSpPr>
      <p:grpSpPr>
        <a:xfrm>
          <a:off x="0" y="0"/>
          <a:ext cx="0" cy="0"/>
          <a:chOff x="0" y="0"/>
          <a:chExt cx="0" cy="0"/>
        </a:xfrm>
      </p:grpSpPr>
      <p:sp>
        <p:nvSpPr>
          <p:cNvPr id="19" name="Google Shape;19;p54"/>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0" name="Google Shape;20;p54"/>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1" name="Google Shape;21;p54"/>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2" name="Google Shape;22;p54"/>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3" name="Google Shape;23;p5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288"/>
        <p:cNvGrpSpPr/>
        <p:nvPr/>
      </p:nvGrpSpPr>
      <p:grpSpPr>
        <a:xfrm>
          <a:off x="0" y="0"/>
          <a:ext cx="0" cy="0"/>
          <a:chOff x="0" y="0"/>
          <a:chExt cx="0" cy="0"/>
        </a:xfrm>
      </p:grpSpPr>
      <p:sp>
        <p:nvSpPr>
          <p:cNvPr id="289" name="Google Shape;289;p94"/>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0" name="Google Shape;290;p94"/>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291" name="Google Shape;291;p94"/>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292"/>
        <p:cNvGrpSpPr/>
        <p:nvPr/>
      </p:nvGrpSpPr>
      <p:grpSpPr>
        <a:xfrm>
          <a:off x="0" y="0"/>
          <a:ext cx="0" cy="0"/>
          <a:chOff x="0" y="0"/>
          <a:chExt cx="0" cy="0"/>
        </a:xfrm>
      </p:grpSpPr>
      <p:sp>
        <p:nvSpPr>
          <p:cNvPr id="293" name="Google Shape;293;p95"/>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94" name="Google Shape;294;p95"/>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95" name="Google Shape;295;p95"/>
          <p:cNvSpPr txBox="1">
            <a:spLocks noGrp="1"/>
          </p:cNvSpPr>
          <p:nvPr>
            <p:ph type="body" idx="1"/>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96" name="Google Shape;296;p95"/>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97" name="Google Shape;297;p95"/>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298"/>
        <p:cNvGrpSpPr/>
        <p:nvPr/>
      </p:nvGrpSpPr>
      <p:grpSpPr>
        <a:xfrm>
          <a:off x="0" y="0"/>
          <a:ext cx="0" cy="0"/>
          <a:chOff x="0" y="0"/>
          <a:chExt cx="0" cy="0"/>
        </a:xfrm>
      </p:grpSpPr>
      <p:sp>
        <p:nvSpPr>
          <p:cNvPr id="299" name="Google Shape;299;p96"/>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pic>
        <p:nvPicPr>
          <p:cNvPr id="300" name="Google Shape;300;p96"/>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01" name="Google Shape;301;p9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02" name="Google Shape;302;p9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el en object">
  <p:cSld name="Titel en object">
    <p:spTree>
      <p:nvGrpSpPr>
        <p:cNvPr id="1" name="Shape 303"/>
        <p:cNvGrpSpPr/>
        <p:nvPr/>
      </p:nvGrpSpPr>
      <p:grpSpPr>
        <a:xfrm>
          <a:off x="0" y="0"/>
          <a:ext cx="0" cy="0"/>
          <a:chOff x="0" y="0"/>
          <a:chExt cx="0" cy="0"/>
        </a:xfrm>
      </p:grpSpPr>
      <p:sp>
        <p:nvSpPr>
          <p:cNvPr id="304" name="Google Shape;304;p97"/>
          <p:cNvSpPr txBox="1">
            <a:spLocks noGrp="1"/>
          </p:cNvSpPr>
          <p:nvPr>
            <p:ph type="title"/>
          </p:nvPr>
        </p:nvSpPr>
        <p:spPr>
          <a:xfrm>
            <a:off x="457200" y="69058"/>
            <a:ext cx="8229600" cy="1131000"/>
          </a:xfrm>
          <a:prstGeom prst="rect">
            <a:avLst/>
          </a:prstGeom>
          <a:noFill/>
          <a:ln>
            <a:noFill/>
          </a:ln>
        </p:spPr>
        <p:txBody>
          <a:bodyPr spcFirstLastPara="1" wrap="square" lIns="91425" tIns="91425" rIns="91425" bIns="91425" anchor="ctr" anchorCtr="0">
            <a:normAutofit/>
          </a:bodyPr>
          <a:lstStyle>
            <a:lvl1pPr marR="0" lvl="0" algn="l">
              <a:lnSpc>
                <a:spcPct val="90000"/>
              </a:lnSpc>
              <a:spcBef>
                <a:spcPts val="0"/>
              </a:spcBef>
              <a:spcAft>
                <a:spcPts val="0"/>
              </a:spcAft>
              <a:buClr>
                <a:schemeClr val="dk1"/>
              </a:buClr>
              <a:buSzPts val="1400"/>
              <a:buFont typeface="Arial"/>
              <a:buNone/>
              <a:defRPr sz="3300" b="1" i="0" u="none" strike="noStrike" cap="none">
                <a:latin typeface="Arial"/>
                <a:ea typeface="Arial"/>
                <a:cs typeface="Arial"/>
                <a:sym typeface="Arial"/>
              </a:defRPr>
            </a:lvl1pPr>
            <a:lvl2pPr marR="0" lvl="1"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2pPr>
            <a:lvl3pPr marR="0" lvl="2"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3pPr>
            <a:lvl4pPr marR="0" lvl="3"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4pPr>
            <a:lvl5pPr marR="0" lvl="4"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5pPr>
            <a:lvl6pPr marR="0" lvl="5"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6pPr>
            <a:lvl7pPr marR="0" lvl="6"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7pPr>
            <a:lvl8pPr marR="0" lvl="7"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8pPr>
            <a:lvl9pPr marR="0" lvl="8"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9pPr>
          </a:lstStyle>
          <a:p>
            <a:endParaRPr/>
          </a:p>
        </p:txBody>
      </p:sp>
      <p:sp>
        <p:nvSpPr>
          <p:cNvPr id="305" name="Google Shape;305;p97"/>
          <p:cNvSpPr txBox="1">
            <a:spLocks noGrp="1"/>
          </p:cNvSpPr>
          <p:nvPr>
            <p:ph type="body" idx="1"/>
          </p:nvPr>
        </p:nvSpPr>
        <p:spPr>
          <a:xfrm>
            <a:off x="457200" y="1200150"/>
            <a:ext cx="8229600" cy="3943500"/>
          </a:xfrm>
          <a:prstGeom prst="rect">
            <a:avLst/>
          </a:prstGeom>
          <a:noFill/>
          <a:ln>
            <a:noFill/>
          </a:ln>
        </p:spPr>
        <p:txBody>
          <a:bodyPr spcFirstLastPara="1" wrap="square" lIns="91425" tIns="91425" rIns="91425" bIns="91425" anchor="t" anchorCtr="0">
            <a:normAutofit/>
          </a:bodyPr>
          <a:lstStyle>
            <a:lvl1pPr marL="457200" marR="0" lvl="0" indent="-431800" algn="l">
              <a:lnSpc>
                <a:spcPct val="100000"/>
              </a:lnSpc>
              <a:spcBef>
                <a:spcPts val="525"/>
              </a:spcBef>
              <a:spcAft>
                <a:spcPts val="0"/>
              </a:spcAft>
              <a:buSzPts val="3200"/>
              <a:buFont typeface="Arial"/>
              <a:buChar char="•"/>
              <a:defRPr sz="2400" b="0" i="0" u="none" strike="noStrike" cap="none">
                <a:latin typeface="Arial"/>
                <a:ea typeface="Arial"/>
                <a:cs typeface="Arial"/>
                <a:sym typeface="Arial"/>
              </a:defRPr>
            </a:lvl1pPr>
            <a:lvl2pPr marL="914400" marR="0" lvl="1"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2pPr>
            <a:lvl3pPr marL="1371600" marR="0" lvl="2"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3pPr>
            <a:lvl4pPr marL="1828800" marR="0" lvl="3"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4pPr>
            <a:lvl5pPr marL="2286000" marR="0" lvl="4"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5pPr>
            <a:lvl6pPr marL="2743200" marR="0" lvl="5"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6pPr>
            <a:lvl7pPr marL="3200400" marR="0" lvl="6"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7pPr>
            <a:lvl8pPr marL="3657600" marR="0" lvl="7"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8pPr>
            <a:lvl9pPr marL="4114800" marR="0" lvl="8"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9pPr>
          </a:lstStyle>
          <a:p>
            <a:endParaRPr/>
          </a:p>
        </p:txBody>
      </p:sp>
      <p:sp>
        <p:nvSpPr>
          <p:cNvPr id="306" name="Google Shape;306;p97"/>
          <p:cNvSpPr txBox="1">
            <a:spLocks noGrp="1"/>
          </p:cNvSpPr>
          <p:nvPr>
            <p:ph type="sldNum" idx="12"/>
          </p:nvPr>
        </p:nvSpPr>
        <p:spPr>
          <a:xfrm>
            <a:off x="6553200" y="4767263"/>
            <a:ext cx="2133600" cy="278100"/>
          </a:xfrm>
          <a:prstGeom prst="rect">
            <a:avLst/>
          </a:prstGeom>
          <a:noFill/>
          <a:ln>
            <a:noFill/>
          </a:ln>
        </p:spPr>
        <p:txBody>
          <a:bodyPr spcFirstLastPara="1" wrap="square" lIns="45700" tIns="45700" rIns="45700" bIns="45700" anchor="t" anchorCtr="0">
            <a:noAutofit/>
          </a:bodyPr>
          <a:lstStyle>
            <a:lvl1pPr marL="0" marR="0" lvl="0"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1pPr>
            <a:lvl2pPr marL="0" marR="0" lvl="1"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2pPr>
            <a:lvl3pPr marL="0" marR="0" lvl="2"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3pPr>
            <a:lvl4pPr marL="0" marR="0" lvl="3"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4pPr>
            <a:lvl5pPr marL="0" marR="0" lvl="4"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5pPr>
            <a:lvl6pPr marL="0" marR="0" lvl="5"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6pPr>
            <a:lvl7pPr marL="0" marR="0" lvl="6"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7pPr>
            <a:lvl8pPr marL="0" marR="0" lvl="7"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8pPr>
            <a:lvl9pPr marL="0" marR="0" lvl="8"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el en Inhoud">
  <p:cSld name="1_Titel en Inhoud">
    <p:spTree>
      <p:nvGrpSpPr>
        <p:cNvPr id="1" name="Shape 307"/>
        <p:cNvGrpSpPr/>
        <p:nvPr/>
      </p:nvGrpSpPr>
      <p:grpSpPr>
        <a:xfrm>
          <a:off x="0" y="0"/>
          <a:ext cx="0" cy="0"/>
          <a:chOff x="0" y="0"/>
          <a:chExt cx="0" cy="0"/>
        </a:xfrm>
      </p:grpSpPr>
      <p:sp>
        <p:nvSpPr>
          <p:cNvPr id="308" name="Google Shape;308;p98"/>
          <p:cNvSpPr txBox="1">
            <a:spLocks noGrp="1"/>
          </p:cNvSpPr>
          <p:nvPr>
            <p:ph type="body" idx="1"/>
          </p:nvPr>
        </p:nvSpPr>
        <p:spPr>
          <a:xfrm>
            <a:off x="628651" y="1111661"/>
            <a:ext cx="7886700" cy="3744300"/>
          </a:xfrm>
          <a:prstGeom prst="rect">
            <a:avLst/>
          </a:prstGeom>
          <a:noFill/>
          <a:ln>
            <a:noFill/>
          </a:ln>
        </p:spPr>
        <p:txBody>
          <a:bodyPr spcFirstLastPara="1" wrap="square" lIns="91425" tIns="45700" rIns="91425" bIns="45700" anchor="t" anchorCtr="0">
            <a:normAutofit/>
          </a:bodyPr>
          <a:lstStyle>
            <a:lvl1pPr marL="457200" marR="0" lvl="0" indent="-381000" algn="l">
              <a:lnSpc>
                <a:spcPct val="100000"/>
              </a:lnSpc>
              <a:spcBef>
                <a:spcPts val="525"/>
              </a:spcBef>
              <a:spcAft>
                <a:spcPts val="0"/>
              </a:spcAft>
              <a:buClr>
                <a:schemeClr val="dk1"/>
              </a:buClr>
              <a:buSzPts val="2400"/>
              <a:buFont typeface="Arial"/>
              <a:buChar char="&gt;"/>
              <a:defRPr>
                <a:latin typeface="Arial"/>
                <a:ea typeface="Arial"/>
                <a:cs typeface="Arial"/>
                <a:sym typeface="Arial"/>
              </a:defRPr>
            </a:lvl1pPr>
            <a:lvl2pPr marL="914400" marR="0" lvl="1" indent="-381000" algn="l">
              <a:lnSpc>
                <a:spcPct val="100000"/>
              </a:lnSpc>
              <a:spcBef>
                <a:spcPts val="525"/>
              </a:spcBef>
              <a:spcAft>
                <a:spcPts val="0"/>
              </a:spcAft>
              <a:buClr>
                <a:schemeClr val="dk1"/>
              </a:buClr>
              <a:buSzPts val="24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42900" algn="l">
              <a:lnSpc>
                <a:spcPct val="100000"/>
              </a:lnSpc>
              <a:spcBef>
                <a:spcPts val="525"/>
              </a:spcBef>
              <a:spcAft>
                <a:spcPts val="0"/>
              </a:spcAft>
              <a:buClr>
                <a:schemeClr val="dk1"/>
              </a:buClr>
              <a:buSzPts val="1800"/>
              <a:buFont typeface="Noto Sans Symbols"/>
              <a:buChar char="▪"/>
              <a:defRPr>
                <a:latin typeface="Arial"/>
                <a:ea typeface="Arial"/>
                <a:cs typeface="Arial"/>
                <a:sym typeface="Arial"/>
              </a:defRPr>
            </a:lvl4pPr>
            <a:lvl5pPr marL="2286000" marR="0" lvl="4" indent="-342900" algn="l">
              <a:lnSpc>
                <a:spcPct val="100000"/>
              </a:lnSpc>
              <a:spcBef>
                <a:spcPts val="525"/>
              </a:spcBef>
              <a:spcAft>
                <a:spcPts val="0"/>
              </a:spcAft>
              <a:buClr>
                <a:schemeClr val="dk1"/>
              </a:buClr>
              <a:buSzPts val="1800"/>
              <a:buFont typeface="Arial"/>
              <a:buChar char="&gt;"/>
              <a:defRPr>
                <a:latin typeface="Arial"/>
                <a:ea typeface="Arial"/>
                <a:cs typeface="Arial"/>
                <a:sym typeface="Aria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09" name="Google Shape;309;p98"/>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0" name="Google Shape;310;p98"/>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25" b="0">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311"/>
        <p:cNvGrpSpPr/>
        <p:nvPr/>
      </p:nvGrpSpPr>
      <p:grpSpPr>
        <a:xfrm>
          <a:off x="0" y="0"/>
          <a:ext cx="0" cy="0"/>
          <a:chOff x="0" y="0"/>
          <a:chExt cx="0" cy="0"/>
        </a:xfrm>
      </p:grpSpPr>
      <p:sp>
        <p:nvSpPr>
          <p:cNvPr id="312" name="Google Shape;312;p9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13" name="Google Shape;313;p99"/>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314" name="Google Shape;314;p9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15" name="Google Shape;315;p99"/>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16" name="Google Shape;316;p99"/>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17" name="Google Shape;317;p9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318"/>
        <p:cNvGrpSpPr/>
        <p:nvPr/>
      </p:nvGrpSpPr>
      <p:grpSpPr>
        <a:xfrm>
          <a:off x="0" y="0"/>
          <a:ext cx="0" cy="0"/>
          <a:chOff x="0" y="0"/>
          <a:chExt cx="0" cy="0"/>
        </a:xfrm>
      </p:grpSpPr>
      <p:sp>
        <p:nvSpPr>
          <p:cNvPr id="319" name="Google Shape;319;p100"/>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20" name="Google Shape;320;p100"/>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nl-BE"/>
              <a:t>‹#›</a:t>
            </a:fld>
            <a:endParaRPr/>
          </a:p>
        </p:txBody>
      </p:sp>
      <p:pic>
        <p:nvPicPr>
          <p:cNvPr id="321" name="Google Shape;321;p100"/>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322" name="Google Shape;322;p100"/>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23" name="Google Shape;323;p100"/>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324" name="Google Shape;324;p100"/>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325"/>
        <p:cNvGrpSpPr/>
        <p:nvPr/>
      </p:nvGrpSpPr>
      <p:grpSpPr>
        <a:xfrm>
          <a:off x="0" y="0"/>
          <a:ext cx="0" cy="0"/>
          <a:chOff x="0" y="0"/>
          <a:chExt cx="0" cy="0"/>
        </a:xfrm>
      </p:grpSpPr>
      <p:pic>
        <p:nvPicPr>
          <p:cNvPr id="326" name="Google Shape;326;p101"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327" name="Google Shape;327;p101"/>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28" name="Google Shape;328;p101"/>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329" name="Google Shape;329;p101"/>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330"/>
        <p:cNvGrpSpPr/>
        <p:nvPr/>
      </p:nvGrpSpPr>
      <p:grpSpPr>
        <a:xfrm>
          <a:off x="0" y="0"/>
          <a:ext cx="0" cy="0"/>
          <a:chOff x="0" y="0"/>
          <a:chExt cx="0" cy="0"/>
        </a:xfrm>
      </p:grpSpPr>
      <p:pic>
        <p:nvPicPr>
          <p:cNvPr id="331" name="Google Shape;331;p102"/>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332" name="Google Shape;332;p102"/>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33" name="Google Shape;333;p102"/>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34" name="Google Shape;334;p102"/>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335" name="Google Shape;335;p102"/>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336" name="Google Shape;336;p102"/>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337"/>
        <p:cNvGrpSpPr/>
        <p:nvPr/>
      </p:nvGrpSpPr>
      <p:grpSpPr>
        <a:xfrm>
          <a:off x="0" y="0"/>
          <a:ext cx="0" cy="0"/>
          <a:chOff x="0" y="0"/>
          <a:chExt cx="0" cy="0"/>
        </a:xfrm>
      </p:grpSpPr>
      <p:sp>
        <p:nvSpPr>
          <p:cNvPr id="338" name="Google Shape;338;p103"/>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39" name="Google Shape;339;p103"/>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0" name="Google Shape;340;p103"/>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1" name="Google Shape;341;p103"/>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a:lnSpc>
                <a:spcPct val="90000"/>
              </a:lnSpc>
              <a:spcBef>
                <a:spcPts val="300"/>
              </a:spcBef>
              <a:spcAft>
                <a:spcPts val="0"/>
              </a:spcAft>
              <a:buClr>
                <a:srgbClr val="9B9B9B"/>
              </a:buClr>
              <a:buSzPts val="1350"/>
              <a:buChar char="•"/>
              <a:defRPr/>
            </a:lvl2pPr>
            <a:lvl3pPr marL="1371600" lvl="2" indent="-325755" algn="l">
              <a:lnSpc>
                <a:spcPct val="90000"/>
              </a:lnSpc>
              <a:spcBef>
                <a:spcPts val="300"/>
              </a:spcBef>
              <a:spcAft>
                <a:spcPts val="0"/>
              </a:spcAft>
              <a:buClr>
                <a:schemeClr val="dk1"/>
              </a:buClr>
              <a:buSzPts val="1530"/>
              <a:buChar char="•"/>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42" name="Google Shape;342;p103"/>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343" name="Google Shape;343;p103"/>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24"/>
        <p:cNvGrpSpPr/>
        <p:nvPr/>
      </p:nvGrpSpPr>
      <p:grpSpPr>
        <a:xfrm>
          <a:off x="0" y="0"/>
          <a:ext cx="0" cy="0"/>
          <a:chOff x="0" y="0"/>
          <a:chExt cx="0" cy="0"/>
        </a:xfrm>
      </p:grpSpPr>
      <p:sp>
        <p:nvSpPr>
          <p:cNvPr id="25" name="Google Shape;25;p64"/>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64"/>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27" name="Google Shape;27;p64"/>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28"/>
        <p:cNvGrpSpPr/>
        <p:nvPr/>
      </p:nvGrpSpPr>
      <p:grpSpPr>
        <a:xfrm>
          <a:off x="0" y="0"/>
          <a:ext cx="0" cy="0"/>
          <a:chOff x="0" y="0"/>
          <a:chExt cx="0" cy="0"/>
        </a:xfrm>
      </p:grpSpPr>
      <p:sp>
        <p:nvSpPr>
          <p:cNvPr id="29" name="Google Shape;29;p52"/>
          <p:cNvSpPr/>
          <p:nvPr/>
        </p:nvSpPr>
        <p:spPr>
          <a:xfrm>
            <a:off x="-2" y="0"/>
            <a:ext cx="1118154" cy="2221396"/>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30" name="Google Shape;30;p52"/>
          <p:cNvPicPr preferRelativeResize="0"/>
          <p:nvPr/>
        </p:nvPicPr>
        <p:blipFill rotWithShape="1">
          <a:blip r:embed="rId2">
            <a:alphaModFix/>
          </a:blip>
          <a:srcRect/>
          <a:stretch/>
        </p:blipFill>
        <p:spPr>
          <a:xfrm>
            <a:off x="2690438" y="0"/>
            <a:ext cx="7717135" cy="514350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31"/>
        <p:cNvGrpSpPr/>
        <p:nvPr/>
      </p:nvGrpSpPr>
      <p:grpSpPr>
        <a:xfrm>
          <a:off x="0" y="0"/>
          <a:ext cx="0" cy="0"/>
          <a:chOff x="0" y="0"/>
          <a:chExt cx="0" cy="0"/>
        </a:xfrm>
      </p:grpSpPr>
      <p:pic>
        <p:nvPicPr>
          <p:cNvPr id="32" name="Google Shape;32;p65"/>
          <p:cNvPicPr preferRelativeResize="0"/>
          <p:nvPr/>
        </p:nvPicPr>
        <p:blipFill rotWithShape="1">
          <a:blip r:embed="rId2">
            <a:alphaModFix/>
          </a:blip>
          <a:srcRect l="763" t="1399" r="6439" b="3433"/>
          <a:stretch/>
        </p:blipFill>
        <p:spPr>
          <a:xfrm>
            <a:off x="323527" y="-1"/>
            <a:ext cx="8820473" cy="5143501"/>
          </a:xfrm>
          <a:prstGeom prst="rect">
            <a:avLst/>
          </a:prstGeom>
          <a:noFill/>
          <a:ln>
            <a:noFill/>
          </a:ln>
        </p:spPr>
      </p:pic>
      <p:sp>
        <p:nvSpPr>
          <p:cNvPr id="33" name="Google Shape;33;p65"/>
          <p:cNvSpPr txBox="1">
            <a:spLocks noGrp="1"/>
          </p:cNvSpPr>
          <p:nvPr>
            <p:ph type="subTitle" idx="1"/>
          </p:nvPr>
        </p:nvSpPr>
        <p:spPr>
          <a:xfrm>
            <a:off x="1813992" y="3705876"/>
            <a:ext cx="6858000" cy="1241822"/>
          </a:xfrm>
          <a:prstGeom prst="rect">
            <a:avLst/>
          </a:prstGeom>
          <a:noFill/>
          <a:ln>
            <a:noFill/>
          </a:ln>
        </p:spPr>
        <p:txBody>
          <a:bodyPr spcFirstLastPara="1" wrap="square" lIns="91425" tIns="91425" rIns="91425" bIns="91425" anchor="t" anchorCtr="0">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a:endParaRPr/>
          </a:p>
        </p:txBody>
      </p:sp>
      <p:sp>
        <p:nvSpPr>
          <p:cNvPr id="34" name="Google Shape;34;p65"/>
          <p:cNvSpPr txBox="1">
            <a:spLocks noGrp="1"/>
          </p:cNvSpPr>
          <p:nvPr>
            <p:ph type="title"/>
          </p:nvPr>
        </p:nvSpPr>
        <p:spPr>
          <a:xfrm>
            <a:off x="899594" y="1501902"/>
            <a:ext cx="7772401" cy="2095966"/>
          </a:xfrm>
          <a:prstGeom prst="rect">
            <a:avLst/>
          </a:prstGeom>
          <a:noFill/>
          <a:ln>
            <a:noFill/>
          </a:ln>
        </p:spPr>
        <p:txBody>
          <a:bodyPr spcFirstLastPara="1" wrap="square" lIns="91425" tIns="91425" rIns="91425" bIns="91425" anchor="b" anchorCtr="0">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35"/>
        <p:cNvGrpSpPr/>
        <p:nvPr/>
      </p:nvGrpSpPr>
      <p:grpSpPr>
        <a:xfrm>
          <a:off x="0" y="0"/>
          <a:ext cx="0" cy="0"/>
          <a:chOff x="0" y="0"/>
          <a:chExt cx="0" cy="0"/>
        </a:xfrm>
      </p:grpSpPr>
      <p:sp>
        <p:nvSpPr>
          <p:cNvPr id="36" name="Google Shape;36;p6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7" name="Google Shape;37;p66"/>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38" name="Google Shape;38;p6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9" name="Google Shape;39;p66"/>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40" name="Google Shape;40;p66"/>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41" name="Google Shape;41;p6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42"/>
        <p:cNvGrpSpPr/>
        <p:nvPr/>
      </p:nvGrpSpPr>
      <p:grpSpPr>
        <a:xfrm>
          <a:off x="0" y="0"/>
          <a:ext cx="0" cy="0"/>
          <a:chOff x="0" y="0"/>
          <a:chExt cx="0" cy="0"/>
        </a:xfrm>
      </p:grpSpPr>
      <p:sp>
        <p:nvSpPr>
          <p:cNvPr id="43" name="Google Shape;43;p67"/>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44" name="Google Shape;44;p67"/>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nl-BE"/>
              <a:t>‹#›</a:t>
            </a:fld>
            <a:endParaRPr/>
          </a:p>
        </p:txBody>
      </p:sp>
      <p:pic>
        <p:nvPicPr>
          <p:cNvPr id="45" name="Google Shape;45;p67"/>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46" name="Google Shape;46;p67"/>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47" name="Google Shape;47;p67"/>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48" name="Google Shape;48;p6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49"/>
        <p:cNvGrpSpPr/>
        <p:nvPr/>
      </p:nvGrpSpPr>
      <p:grpSpPr>
        <a:xfrm>
          <a:off x="0" y="0"/>
          <a:ext cx="0" cy="0"/>
          <a:chOff x="0" y="0"/>
          <a:chExt cx="0" cy="0"/>
        </a:xfrm>
      </p:grpSpPr>
      <p:pic>
        <p:nvPicPr>
          <p:cNvPr id="50" name="Google Shape;50;p68"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51" name="Google Shape;51;p68"/>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52" name="Google Shape;52;p68"/>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53" name="Google Shape;53;p68"/>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theme" Target="../theme/theme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1"/>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7" name="Google Shape;7;p51"/>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8" name="Google Shape;8;p51"/>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 name="Google Shape;9;p51"/>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51"/>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 bg1="lt1" tx1="dk1" bg2="dk2" tx2="lt2" accent1="accent1" accent2="accent2" accent3="accent3" accent4="accent4" accent5="accent5" accent6="accent6" hlink="hlink" folHlink="folHlink"/>
  <p:sldLayoutIdLst>
    <p:sldLayoutId id="2147483716" r:id="rId1"/>
    <p:sldLayoutId id="2147483717" r:id="rId2"/>
    <p:sldLayoutId id="2147483721" r:id="rId3"/>
    <p:sldLayoutId id="2147483722" r:id="rId4"/>
    <p:sldLayoutId id="2147483723" r:id="rId5"/>
    <p:sldLayoutId id="2147483724" r:id="rId6"/>
    <p:sldLayoutId id="2147483726" r:id="rId7"/>
    <p:sldLayoutId id="2147483727" r:id="rId8"/>
    <p:sldLayoutId id="2147483728" r:id="rId9"/>
    <p:sldLayoutId id="2147483729" r:id="rId10"/>
    <p:sldLayoutId id="2147483730" r:id="rId11"/>
    <p:sldLayoutId id="2147483713" r:id="rId12"/>
    <p:sldLayoutId id="2147483714" r:id="rId13"/>
    <p:sldLayoutId id="2147483715" r:id="rId14"/>
    <p:sldLayoutId id="2147483725" r:id="rId15"/>
    <p:sldLayoutId id="2147483664" r:id="rId16"/>
    <p:sldLayoutId id="2147483665" r:id="rId17"/>
    <p:sldLayoutId id="2147483710" r:id="rId18"/>
    <p:sldLayoutId id="2147483711" r:id="rId19"/>
    <p:sldLayoutId id="2147483735" r:id="rId20"/>
    <p:sldLayoutId id="2147483736"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9"/>
        <p:cNvGrpSpPr/>
        <p:nvPr/>
      </p:nvGrpSpPr>
      <p:grpSpPr>
        <a:xfrm>
          <a:off x="0" y="0"/>
          <a:ext cx="0" cy="0"/>
          <a:chOff x="0" y="0"/>
          <a:chExt cx="0" cy="0"/>
        </a:xfrm>
      </p:grpSpPr>
      <p:sp>
        <p:nvSpPr>
          <p:cNvPr id="240" name="Google Shape;240;p55"/>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241" name="Google Shape;241;p55"/>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242" name="Google Shape;242;p55"/>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43" name="Google Shape;243;p55"/>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44" name="Google Shape;244;p55"/>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 bg1="lt1" tx1="dk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31.svg"/><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hyperlink" Target="https://data.vlaanderen.be/cms/Proces_en_methode_voor_de_erkenning_van_datastandaarden_v1.0.pdf"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7.xml"/><Relationship Id="rId1" Type="http://schemas.openxmlformats.org/officeDocument/2006/relationships/slideLayout" Target="../slideLayouts/slideLayout20.xml"/><Relationship Id="rId5" Type="http://schemas.openxmlformats.org/officeDocument/2006/relationships/hyperlink" Target="http://data.vlaanderen.be/ns/" TargetMode="External"/><Relationship Id="rId4" Type="http://schemas.openxmlformats.org/officeDocument/2006/relationships/image" Target="../media/image41.jpeg"/></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sv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sv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69.png"/><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hyperlink" Target="https://data.vlaanderen.be/doc/applicatieprofiel/organisatie-basis/" TargetMode="External"/><Relationship Id="rId5" Type="http://schemas.openxmlformats.org/officeDocument/2006/relationships/hyperlink" Target="https://data.vlaanderen.be/doc/applicatieprofiel/persoon-basis/" TargetMode="External"/><Relationship Id="rId4" Type="http://schemas.openxmlformats.org/officeDocument/2006/relationships/hyperlink" Target="https://data.vlaanderen.be/doc/applicatieprofiel/dossier/"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hyperlink" Target="https://app.mural.co/t/beadvtc7549/m/beadvtc7549/1714467154587/8cdef12f363e49655866de0cb1e3bfd4784f1538" TargetMode="External"/><Relationship Id="rId4" Type="http://schemas.openxmlformats.org/officeDocument/2006/relationships/image" Target="../media/image24.svg"/></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66.png"/></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hyperlink" Target="https://app.mural.co/t/beadvtc7549/m/beadvtc7549/1714467154587/8cdef12f363e49655866de0cb1e3bfd4784f1538" TargetMode="External"/><Relationship Id="rId4" Type="http://schemas.openxmlformats.org/officeDocument/2006/relationships/image" Target="../media/image24.svg"/></Relationships>
</file>

<file path=ppt/slides/_rels/slide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2.xml"/><Relationship Id="rId1" Type="http://schemas.openxmlformats.org/officeDocument/2006/relationships/slideLayout" Target="../slideLayouts/slideLayout22.xml"/><Relationship Id="rId4" Type="http://schemas.openxmlformats.org/officeDocument/2006/relationships/hyperlink" Target="https://www.vlaanderen.be/digitaal-vlaanderen/agenda/evenementen/oslo-schuldbeheer/thematische-werkgroep-2-oslo-schuldbeheer"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www.vlaanderen.be/digitaal-vlaanderen/agenda/evenementen/oslo-schuldbeheer/thematische-werkgroep-2-oslo-schuldbeheer" TargetMode="External"/><Relationship Id="rId2" Type="http://schemas.openxmlformats.org/officeDocument/2006/relationships/notesSlide" Target="../notesSlides/notesSlide63.xml"/><Relationship Id="rId1" Type="http://schemas.openxmlformats.org/officeDocument/2006/relationships/slideLayout" Target="../slideLayouts/slideLayout22.xml"/><Relationship Id="rId4" Type="http://schemas.openxmlformats.org/officeDocument/2006/relationships/image" Target="../media/image76.png"/></Relationships>
</file>

<file path=ppt/slides/_rels/slide67.xml.rels><?xml version="1.0" encoding="UTF-8" standalone="yes"?>
<Relationships xmlns="http://schemas.openxmlformats.org/package/2006/relationships"><Relationship Id="rId8" Type="http://schemas.openxmlformats.org/officeDocument/2006/relationships/comments" Target="../comments/comment2.xml"/><Relationship Id="rId3" Type="http://schemas.openxmlformats.org/officeDocument/2006/relationships/hyperlink" Target="mailto:digitaal.vlaanderen@vlaanderen.be" TargetMode="External"/><Relationship Id="rId7" Type="http://schemas.openxmlformats.org/officeDocument/2006/relationships/image" Target="../media/image77.png"/><Relationship Id="rId2" Type="http://schemas.openxmlformats.org/officeDocument/2006/relationships/notesSlide" Target="../notesSlides/notesSlide64.xml"/><Relationship Id="rId1" Type="http://schemas.openxmlformats.org/officeDocument/2006/relationships/slideLayout" Target="../slideLayouts/slideLayout23.xml"/><Relationship Id="rId6" Type="http://schemas.openxmlformats.org/officeDocument/2006/relationships/hyperlink" Target="mailto:william.verbeeck@vlaanderen.be" TargetMode="External"/><Relationship Id="rId5" Type="http://schemas.openxmlformats.org/officeDocument/2006/relationships/hyperlink" Target="mailto:Isabaut.martens@vlaanderen.be" TargetMode="External"/><Relationship Id="rId4" Type="http://schemas.openxmlformats.org/officeDocument/2006/relationships/hyperlink" Target="mailto:laurens.vercauteren@vlaanderen.be"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5.xml"/><Relationship Id="rId1" Type="http://schemas.openxmlformats.org/officeDocument/2006/relationships/slideLayout" Target="../slideLayouts/slideLayout22.xml"/></Relationships>
</file>

<file path=ppt/slides/_rels/slide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app.mural.co/t/beadvtc7549/m/beadvtc7549/1714467154587/8cdef12f363e49655866de0cb1e3bfd4784f1538" TargetMode="External"/><Relationship Id="rId4" Type="http://schemas.openxmlformats.org/officeDocument/2006/relationships/image" Target="../media/image24.sv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3" name="Picture 2" descr="A person sitting at a desk with a computer and a phone&#10;&#10;Description automatically generated">
            <a:extLst>
              <a:ext uri="{FF2B5EF4-FFF2-40B4-BE49-F238E27FC236}">
                <a16:creationId xmlns:a16="http://schemas.microsoft.com/office/drawing/2014/main" id="{DFD35469-B8A0-DA2F-22DB-7710C2ACF57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810" t="2873" r="32983" b="2705"/>
          <a:stretch/>
        </p:blipFill>
        <p:spPr>
          <a:xfrm flipH="1">
            <a:off x="4295631" y="0"/>
            <a:ext cx="4850061" cy="5159645"/>
          </a:xfrm>
          <a:prstGeom prst="rect">
            <a:avLst/>
          </a:prstGeom>
        </p:spPr>
      </p:pic>
      <p:grpSp>
        <p:nvGrpSpPr>
          <p:cNvPr id="173" name="Google Shape;173;p1"/>
          <p:cNvGrpSpPr/>
          <p:nvPr/>
        </p:nvGrpSpPr>
        <p:grpSpPr>
          <a:xfrm>
            <a:off x="-70457" y="1354"/>
            <a:ext cx="5265765" cy="5159158"/>
            <a:chOff x="1742492" y="0"/>
            <a:chExt cx="6391858" cy="6858001"/>
          </a:xfrm>
        </p:grpSpPr>
        <p:sp>
          <p:nvSpPr>
            <p:cNvPr id="174" name="Google Shape;174;p1"/>
            <p:cNvSpPr/>
            <p:nvPr/>
          </p:nvSpPr>
          <p:spPr>
            <a:xfrm>
              <a:off x="4057650" y="1"/>
              <a:ext cx="4076700" cy="6858000"/>
            </a:xfrm>
            <a:prstGeom prst="trapezoid">
              <a:avLst>
                <a:gd name="adj" fmla="val 2686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175" name="Google Shape;175;p1"/>
            <p:cNvSpPr/>
            <p:nvPr/>
          </p:nvSpPr>
          <p:spPr>
            <a:xfrm>
              <a:off x="1742492" y="0"/>
              <a:ext cx="5295899" cy="685799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grpSp>
      <p:sp>
        <p:nvSpPr>
          <p:cNvPr id="176" name="Google Shape;176;p1"/>
          <p:cNvSpPr txBox="1"/>
          <p:nvPr/>
        </p:nvSpPr>
        <p:spPr>
          <a:xfrm>
            <a:off x="511351" y="1310795"/>
            <a:ext cx="5612553" cy="1390149"/>
          </a:xfrm>
          <a:prstGeom prst="rect">
            <a:avLst/>
          </a:prstGeom>
          <a:noFill/>
          <a:ln>
            <a:noFill/>
          </a:ln>
        </p:spPr>
        <p:txBody>
          <a:bodyPr spcFirstLastPara="1" wrap="square" lIns="91425" tIns="45700" rIns="91425" bIns="45700" anchor="b" anchorCtr="0">
            <a:normAutofit fontScale="92500" lnSpcReduction="10000"/>
          </a:bodyPr>
          <a:lstStyle/>
          <a:p>
            <a:pPr>
              <a:lnSpc>
                <a:spcPct val="158343"/>
              </a:lnSpc>
              <a:buSzPct val="108106"/>
            </a:pPr>
            <a:r>
              <a:rPr lang="en-GB" sz="3200" b="1" i="0" u="none" strike="noStrike" cap="none">
                <a:solidFill>
                  <a:schemeClr val="dk1"/>
                </a:solidFill>
                <a:latin typeface="Arial"/>
                <a:ea typeface="Arial"/>
                <a:cs typeface="Arial"/>
                <a:sym typeface="Arial"/>
              </a:rPr>
              <a:t>OSLO </a:t>
            </a:r>
            <a:r>
              <a:rPr lang="en-GB" sz="3200" b="1" err="1">
                <a:solidFill>
                  <a:schemeClr val="dk1"/>
                </a:solidFill>
              </a:rPr>
              <a:t>Schuldbeheer</a:t>
            </a:r>
            <a:endParaRPr lang="en-US" sz="3200" b="1" i="0" u="none" strike="noStrike" cap="none" err="1">
              <a:solidFill>
                <a:schemeClr val="dk1"/>
              </a:solidFill>
              <a:latin typeface="Arial"/>
              <a:ea typeface="Arial"/>
              <a:cs typeface="Arial"/>
            </a:endParaRPr>
          </a:p>
          <a:p>
            <a:pPr>
              <a:lnSpc>
                <a:spcPct val="158343"/>
              </a:lnSpc>
              <a:buSzPct val="108107"/>
            </a:pPr>
            <a:r>
              <a:rPr lang="en-GB" sz="2600" b="0" i="0" u="none" strike="noStrike" cap="none" err="1">
                <a:solidFill>
                  <a:schemeClr val="dk1"/>
                </a:solidFill>
                <a:latin typeface="Arial"/>
                <a:ea typeface="Arial"/>
                <a:cs typeface="Arial"/>
                <a:sym typeface="Arial"/>
              </a:rPr>
              <a:t>Thematische</a:t>
            </a:r>
            <a:r>
              <a:rPr lang="en-GB" sz="2600" b="0" i="0" u="none" strike="noStrike" cap="none">
                <a:solidFill>
                  <a:schemeClr val="dk1"/>
                </a:solidFill>
                <a:latin typeface="Arial"/>
                <a:ea typeface="Arial"/>
                <a:cs typeface="Arial"/>
                <a:sym typeface="Arial"/>
              </a:rPr>
              <a:t> </a:t>
            </a:r>
            <a:r>
              <a:rPr lang="en-GB" sz="2600" b="0" i="0" u="none" strike="noStrike" cap="none" err="1">
                <a:solidFill>
                  <a:schemeClr val="dk1"/>
                </a:solidFill>
                <a:latin typeface="Arial"/>
                <a:ea typeface="Arial"/>
                <a:cs typeface="Arial"/>
                <a:sym typeface="Arial"/>
              </a:rPr>
              <a:t>werkgroep</a:t>
            </a:r>
            <a:r>
              <a:rPr lang="en-GB" sz="2600">
                <a:solidFill>
                  <a:schemeClr val="dk1"/>
                </a:solidFill>
              </a:rPr>
              <a:t> 1</a:t>
            </a:r>
            <a:endParaRPr sz="1100" b="0" i="0" u="none" strike="noStrike" cap="none">
              <a:solidFill>
                <a:schemeClr val="dk1"/>
              </a:solidFill>
              <a:latin typeface="Arial"/>
              <a:ea typeface="Arial"/>
              <a:cs typeface="Arial"/>
              <a:sym typeface="Arial"/>
            </a:endParaRPr>
          </a:p>
        </p:txBody>
      </p:sp>
      <p:sp>
        <p:nvSpPr>
          <p:cNvPr id="177" name="Google Shape;177;p1"/>
          <p:cNvSpPr txBox="1"/>
          <p:nvPr/>
        </p:nvSpPr>
        <p:spPr>
          <a:xfrm>
            <a:off x="502426" y="3109297"/>
            <a:ext cx="7070100" cy="79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50"/>
              <a:buFont typeface="Arial"/>
              <a:buNone/>
            </a:pPr>
            <a:r>
              <a:rPr lang="en-GB" sz="1550" b="0" i="0" u="none" strike="noStrike" cap="none">
                <a:solidFill>
                  <a:srgbClr val="000000"/>
                </a:solidFill>
                <a:latin typeface="Arial"/>
                <a:ea typeface="Arial"/>
                <a:cs typeface="Arial"/>
                <a:sym typeface="Arial"/>
              </a:rPr>
              <a:t>Welkom!</a:t>
            </a:r>
            <a:br>
              <a:rPr lang="en-GB" sz="1550" b="0" i="0" u="none" strike="noStrike" cap="none">
                <a:latin typeface="Arial"/>
                <a:ea typeface="Arial"/>
                <a:cs typeface="Arial"/>
              </a:rPr>
            </a:br>
            <a:endParaRPr sz="1550" b="0" i="0" u="none" strike="noStrike" cap="none">
              <a:solidFill>
                <a:srgbClr val="000000"/>
              </a:solidFill>
              <a:latin typeface="Arial"/>
              <a:ea typeface="Arial"/>
              <a:cs typeface="Arial"/>
              <a:sym typeface="Arial"/>
            </a:endParaRPr>
          </a:p>
          <a:p>
            <a:pPr>
              <a:buSzPts val="1400"/>
            </a:pPr>
            <a:r>
              <a:rPr lang="en-GB" err="1"/>
              <a:t>Donderdag</a:t>
            </a:r>
            <a:r>
              <a:rPr lang="en-GB"/>
              <a:t> 16 </a:t>
            </a:r>
            <a:r>
              <a:rPr lang="en-GB" err="1"/>
              <a:t>mei</a:t>
            </a:r>
            <a:r>
              <a:rPr lang="en-GB"/>
              <a:t> 2024</a:t>
            </a:r>
            <a:endParaRPr sz="1200" b="0" i="0" u="none" strike="noStrike" cap="none">
              <a:solidFill>
                <a:srgbClr val="000000"/>
              </a:solidFill>
              <a:latin typeface="Arial"/>
              <a:ea typeface="Arial"/>
              <a:cs typeface="Arial"/>
              <a:sym typeface="Arial"/>
            </a:endParaRPr>
          </a:p>
        </p:txBody>
      </p:sp>
      <p:sp>
        <p:nvSpPr>
          <p:cNvPr id="178" name="Google Shape;178;p1"/>
          <p:cNvSpPr txBox="1"/>
          <p:nvPr/>
        </p:nvSpPr>
        <p:spPr>
          <a:xfrm>
            <a:off x="499135" y="3848580"/>
            <a:ext cx="4773300" cy="264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Virtuele werkgroep - Microsoft Teams</a:t>
            </a:r>
            <a:endParaRPr sz="1400" b="0" i="0" u="none" strike="noStrike" cap="none">
              <a:solidFill>
                <a:srgbClr val="000000"/>
              </a:solidFill>
              <a:latin typeface="Arial"/>
              <a:ea typeface="Arial"/>
              <a:cs typeface="Arial"/>
              <a:sym typeface="Arial"/>
            </a:endParaRPr>
          </a:p>
        </p:txBody>
      </p:sp>
      <p:pic>
        <p:nvPicPr>
          <p:cNvPr id="179" name="Google Shape;179;p1"/>
          <p:cNvPicPr preferRelativeResize="0"/>
          <p:nvPr/>
        </p:nvPicPr>
        <p:blipFill rotWithShape="1">
          <a:blip r:embed="rId4">
            <a:alphaModFix/>
          </a:blip>
          <a:srcRect l="5325"/>
          <a:stretch/>
        </p:blipFill>
        <p:spPr>
          <a:xfrm>
            <a:off x="499135" y="273306"/>
            <a:ext cx="1828550" cy="734475"/>
          </a:xfrm>
          <a:prstGeom prst="rect">
            <a:avLst/>
          </a:prstGeom>
          <a:noFill/>
          <a:ln>
            <a:noFill/>
          </a:ln>
        </p:spPr>
      </p:pic>
      <p:sp>
        <p:nvSpPr>
          <p:cNvPr id="180" name="Google Shape;180;p1"/>
          <p:cNvSpPr txBox="1"/>
          <p:nvPr/>
        </p:nvSpPr>
        <p:spPr>
          <a:xfrm>
            <a:off x="492400" y="4307850"/>
            <a:ext cx="3294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We </a:t>
            </a:r>
            <a:r>
              <a:rPr lang="en-GB" sz="1400" b="1" i="0" u="none" strike="noStrike" cap="none" err="1">
                <a:solidFill>
                  <a:srgbClr val="000000"/>
                </a:solidFill>
                <a:latin typeface="Arial"/>
                <a:ea typeface="Arial"/>
                <a:cs typeface="Arial"/>
                <a:sym typeface="Arial"/>
              </a:rPr>
              <a:t>starten</a:t>
            </a:r>
            <a:r>
              <a:rPr lang="en-GB" sz="1400" b="1" i="0" u="none" strike="noStrike" cap="none">
                <a:solidFill>
                  <a:srgbClr val="000000"/>
                </a:solidFill>
                <a:latin typeface="Arial"/>
                <a:ea typeface="Arial"/>
                <a:cs typeface="Arial"/>
                <a:sym typeface="Arial"/>
              </a:rPr>
              <a:t> om </a:t>
            </a:r>
            <a:r>
              <a:rPr lang="en-GB" b="1"/>
              <a:t>09:05</a:t>
            </a:r>
            <a:endParaRPr sz="1400" b="1"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533CD-73FC-091E-CE22-FA4A826C2FD2}"/>
              </a:ext>
            </a:extLst>
          </p:cNvPr>
          <p:cNvSpPr>
            <a:spLocks noGrp="1"/>
          </p:cNvSpPr>
          <p:nvPr>
            <p:ph type="title"/>
          </p:nvPr>
        </p:nvSpPr>
        <p:spPr>
          <a:xfrm>
            <a:off x="457800" y="348316"/>
            <a:ext cx="7416000" cy="837000"/>
          </a:xfrm>
        </p:spPr>
        <p:txBody>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800" b="1" kern="1200" dirty="0" err="1">
                <a:solidFill>
                  <a:srgbClr val="030000"/>
                </a:solidFill>
                <a:latin typeface="Arial"/>
                <a:ea typeface="+mn-ea"/>
                <a:cs typeface="Arial"/>
              </a:rPr>
              <a:t>Eenheid</a:t>
            </a:r>
            <a:r>
              <a:rPr lang="en-US" sz="2800" b="1" kern="1200" dirty="0">
                <a:solidFill>
                  <a:srgbClr val="030000"/>
                </a:solidFill>
                <a:latin typeface="Arial"/>
                <a:ea typeface="+mn-ea"/>
                <a:cs typeface="Arial"/>
              </a:rPr>
              <a:t> van </a:t>
            </a:r>
            <a:r>
              <a:rPr lang="en-US" sz="2800" b="1" kern="1200" dirty="0" err="1">
                <a:solidFill>
                  <a:srgbClr val="030000"/>
                </a:solidFill>
                <a:latin typeface="Arial"/>
                <a:ea typeface="+mn-ea"/>
                <a:cs typeface="Arial"/>
              </a:rPr>
              <a:t>schuld</a:t>
            </a:r>
            <a:endParaRPr lang="en-US" sz="2800" b="1" kern="1200" dirty="0">
              <a:solidFill>
                <a:srgbClr val="030000"/>
              </a:solidFill>
              <a:latin typeface="Arial"/>
              <a:ea typeface="+mn-ea"/>
              <a:cs typeface="Arial"/>
            </a:endParaRPr>
          </a:p>
        </p:txBody>
      </p:sp>
      <p:sp>
        <p:nvSpPr>
          <p:cNvPr id="3" name="Text Placeholder 2">
            <a:extLst>
              <a:ext uri="{FF2B5EF4-FFF2-40B4-BE49-F238E27FC236}">
                <a16:creationId xmlns:a16="http://schemas.microsoft.com/office/drawing/2014/main" id="{4D31E78B-75FD-6210-105C-F38FFD36DE28}"/>
              </a:ext>
            </a:extLst>
          </p:cNvPr>
          <p:cNvSpPr>
            <a:spLocks noGrp="1"/>
          </p:cNvSpPr>
          <p:nvPr>
            <p:ph type="body" idx="1"/>
          </p:nvPr>
        </p:nvSpPr>
        <p:spPr>
          <a:xfrm>
            <a:off x="1729971" y="1491201"/>
            <a:ext cx="6897516" cy="2754000"/>
          </a:xfrm>
        </p:spPr>
        <p:txBody>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102868" indent="0">
              <a:buNone/>
            </a:pPr>
            <a:r>
              <a:rPr lang="en-US" sz="1400">
                <a:latin typeface="Arial"/>
                <a:cs typeface="Arial"/>
                <a:sym typeface="Arial"/>
              </a:rPr>
              <a:t>In </a:t>
            </a:r>
            <a:r>
              <a:rPr lang="en-US" sz="1400" err="1">
                <a:latin typeface="Arial"/>
                <a:cs typeface="Arial"/>
                <a:sym typeface="Arial"/>
              </a:rPr>
              <a:t>kaart</a:t>
            </a:r>
            <a:r>
              <a:rPr lang="en-US" sz="1400">
                <a:latin typeface="Arial"/>
                <a:cs typeface="Arial"/>
                <a:sym typeface="Arial"/>
              </a:rPr>
              <a:t> </a:t>
            </a:r>
            <a:r>
              <a:rPr lang="en-US" sz="1400" err="1">
                <a:latin typeface="Arial"/>
                <a:cs typeface="Arial"/>
                <a:sym typeface="Arial"/>
              </a:rPr>
              <a:t>brengen</a:t>
            </a:r>
            <a:r>
              <a:rPr lang="en-US" sz="1400">
                <a:latin typeface="Arial"/>
                <a:cs typeface="Arial"/>
                <a:sym typeface="Arial"/>
              </a:rPr>
              <a:t> van het </a:t>
            </a:r>
            <a:r>
              <a:rPr lang="en-US" sz="1400" err="1">
                <a:latin typeface="Arial"/>
                <a:cs typeface="Arial"/>
                <a:sym typeface="Arial"/>
              </a:rPr>
              <a:t>globaal</a:t>
            </a:r>
            <a:r>
              <a:rPr lang="en-US" sz="1400" b="1">
                <a:latin typeface="Arial"/>
                <a:cs typeface="Arial"/>
                <a:sym typeface="Arial"/>
              </a:rPr>
              <a:t> </a:t>
            </a:r>
            <a:r>
              <a:rPr lang="en-US" sz="1400" b="1" err="1">
                <a:latin typeface="Arial"/>
                <a:cs typeface="Arial"/>
                <a:sym typeface="Arial"/>
              </a:rPr>
              <a:t>schuldoverzicht</a:t>
            </a:r>
            <a:r>
              <a:rPr lang="en-US" sz="1400" b="1">
                <a:latin typeface="Arial"/>
                <a:cs typeface="Arial"/>
                <a:sym typeface="Arial"/>
              </a:rPr>
              <a:t> van </a:t>
            </a:r>
            <a:r>
              <a:rPr lang="en-US" sz="1400" b="1" err="1">
                <a:latin typeface="Arial"/>
                <a:cs typeface="Arial"/>
                <a:sym typeface="Arial"/>
              </a:rPr>
              <a:t>openstaande</a:t>
            </a:r>
            <a:r>
              <a:rPr lang="en-US" sz="1400">
                <a:latin typeface="Arial"/>
                <a:cs typeface="Arial"/>
                <a:sym typeface="Arial"/>
              </a:rPr>
              <a:t> </a:t>
            </a:r>
            <a:r>
              <a:rPr lang="en-US" sz="1400" b="1" err="1">
                <a:latin typeface="Arial"/>
                <a:cs typeface="Arial"/>
                <a:sym typeface="Arial"/>
              </a:rPr>
              <a:t>bedragen</a:t>
            </a:r>
            <a:r>
              <a:rPr lang="en-US" sz="1400" b="1">
                <a:latin typeface="Arial"/>
                <a:cs typeface="Arial"/>
                <a:sym typeface="Arial"/>
              </a:rPr>
              <a:t> per </a:t>
            </a:r>
            <a:r>
              <a:rPr lang="en-US" sz="1400" b="1" err="1">
                <a:latin typeface="Arial"/>
                <a:cs typeface="Arial"/>
                <a:sym typeface="Arial"/>
              </a:rPr>
              <a:t>schuldenaar</a:t>
            </a:r>
            <a:endParaRPr lang="en-US" sz="1400" b="1" err="1">
              <a:latin typeface="Arial"/>
              <a:cs typeface="Arial"/>
            </a:endParaRPr>
          </a:p>
          <a:p>
            <a:pPr marL="102868" indent="0">
              <a:buNone/>
            </a:pPr>
            <a:endParaRPr lang="en-US" sz="1400">
              <a:latin typeface="Arial"/>
              <a:cs typeface="Arial"/>
              <a:sym typeface="Arial"/>
            </a:endParaRPr>
          </a:p>
          <a:p>
            <a:pPr marL="102868" indent="0">
              <a:buNone/>
            </a:pPr>
            <a:endParaRPr lang="en-US" sz="1400">
              <a:latin typeface="Arial"/>
              <a:cs typeface="Arial"/>
              <a:sym typeface="Arial"/>
            </a:endParaRPr>
          </a:p>
          <a:p>
            <a:pPr marL="102868" indent="0">
              <a:buNone/>
            </a:pPr>
            <a:r>
              <a:rPr lang="en-US" sz="1400" err="1">
                <a:latin typeface="Arial"/>
                <a:cs typeface="Arial"/>
                <a:sym typeface="Arial"/>
              </a:rPr>
              <a:t>Bundelen</a:t>
            </a:r>
            <a:r>
              <a:rPr lang="en-US" sz="1400">
                <a:latin typeface="Arial"/>
                <a:cs typeface="Arial"/>
                <a:sym typeface="Arial"/>
              </a:rPr>
              <a:t> van </a:t>
            </a:r>
            <a:r>
              <a:rPr lang="en-US" sz="1400" err="1">
                <a:latin typeface="Arial"/>
                <a:cs typeface="Arial"/>
                <a:sym typeface="Arial"/>
              </a:rPr>
              <a:t>schuldvorderingen</a:t>
            </a:r>
            <a:r>
              <a:rPr lang="en-US" sz="1400">
                <a:latin typeface="Arial"/>
                <a:cs typeface="Arial"/>
                <a:sym typeface="Arial"/>
              </a:rPr>
              <a:t> </a:t>
            </a:r>
            <a:r>
              <a:rPr lang="en-US" sz="1400" err="1">
                <a:latin typeface="Arial"/>
                <a:cs typeface="Arial"/>
                <a:sym typeface="Arial"/>
              </a:rPr>
              <a:t>bij</a:t>
            </a:r>
            <a:r>
              <a:rPr lang="en-US" sz="1400">
                <a:latin typeface="Arial"/>
                <a:cs typeface="Arial"/>
                <a:sym typeface="Arial"/>
              </a:rPr>
              <a:t> </a:t>
            </a:r>
            <a:r>
              <a:rPr lang="en-US" sz="1400" err="1">
                <a:latin typeface="Arial"/>
                <a:cs typeface="Arial"/>
                <a:sym typeface="Arial"/>
              </a:rPr>
              <a:t>verschillende</a:t>
            </a:r>
            <a:r>
              <a:rPr lang="en-US" sz="1400">
                <a:latin typeface="Arial"/>
                <a:cs typeface="Arial"/>
                <a:sym typeface="Arial"/>
              </a:rPr>
              <a:t> </a:t>
            </a:r>
            <a:r>
              <a:rPr lang="en-US" sz="1400" err="1">
                <a:latin typeface="Arial"/>
                <a:cs typeface="Arial"/>
                <a:sym typeface="Arial"/>
              </a:rPr>
              <a:t>stadsdiensten</a:t>
            </a:r>
            <a:r>
              <a:rPr lang="en-US" sz="1400">
                <a:latin typeface="Arial"/>
                <a:cs typeface="Arial"/>
                <a:sym typeface="Arial"/>
              </a:rPr>
              <a:t> in</a:t>
            </a:r>
            <a:r>
              <a:rPr lang="en-US" sz="1400" b="1">
                <a:latin typeface="Arial"/>
                <a:cs typeface="Arial"/>
                <a:sym typeface="Arial"/>
              </a:rPr>
              <a:t> </a:t>
            </a:r>
            <a:r>
              <a:rPr lang="en-US" sz="1400" b="1" err="1">
                <a:latin typeface="Arial"/>
                <a:cs typeface="Arial"/>
                <a:sym typeface="Arial"/>
              </a:rPr>
              <a:t>één</a:t>
            </a:r>
            <a:r>
              <a:rPr lang="en-US" sz="1400" b="1">
                <a:latin typeface="Arial"/>
                <a:cs typeface="Arial"/>
                <a:sym typeface="Arial"/>
              </a:rPr>
              <a:t> </a:t>
            </a:r>
            <a:r>
              <a:rPr lang="en-US" sz="1400" b="1" err="1">
                <a:latin typeface="Arial"/>
                <a:cs typeface="Arial"/>
                <a:sym typeface="Arial"/>
              </a:rPr>
              <a:t>globaal</a:t>
            </a:r>
            <a:r>
              <a:rPr lang="en-US" sz="1400" b="1">
                <a:latin typeface="Arial"/>
                <a:cs typeface="Arial"/>
                <a:sym typeface="Arial"/>
              </a:rPr>
              <a:t> </a:t>
            </a:r>
            <a:r>
              <a:rPr lang="en-US" sz="1400" b="1" err="1">
                <a:latin typeface="Arial"/>
                <a:cs typeface="Arial"/>
                <a:sym typeface="Arial"/>
              </a:rPr>
              <a:t>EvS</a:t>
            </a:r>
            <a:r>
              <a:rPr lang="en-US" sz="1400" b="1">
                <a:latin typeface="Arial"/>
                <a:cs typeface="Arial"/>
                <a:sym typeface="Arial"/>
              </a:rPr>
              <a:t>-dossier per </a:t>
            </a:r>
            <a:r>
              <a:rPr lang="en-US" sz="1400" b="1" err="1">
                <a:latin typeface="Arial"/>
                <a:cs typeface="Arial"/>
                <a:sym typeface="Arial"/>
              </a:rPr>
              <a:t>schuldenaar</a:t>
            </a:r>
            <a:endParaRPr lang="en-US" sz="1400" err="1">
              <a:latin typeface="Arial"/>
              <a:cs typeface="Arial"/>
            </a:endParaRPr>
          </a:p>
          <a:p>
            <a:pPr marL="102868" indent="0">
              <a:buNone/>
            </a:pPr>
            <a:endParaRPr lang="en-US" sz="1400">
              <a:latin typeface="Arial"/>
              <a:cs typeface="Arial"/>
              <a:sym typeface="Arial"/>
            </a:endParaRPr>
          </a:p>
          <a:p>
            <a:pPr marL="102868" indent="0">
              <a:buNone/>
            </a:pPr>
            <a:endParaRPr lang="en-US" sz="1400">
              <a:latin typeface="Arial"/>
              <a:cs typeface="Arial"/>
              <a:sym typeface="Arial"/>
            </a:endParaRPr>
          </a:p>
          <a:p>
            <a:pPr marL="388610" indent="-285743">
              <a:buFont typeface="Wingdings"/>
              <a:buChar char="ü"/>
            </a:pPr>
            <a:r>
              <a:rPr lang="en-US" sz="1400" err="1">
                <a:latin typeface="Arial"/>
                <a:cs typeface="Arial"/>
                <a:sym typeface="Arial"/>
              </a:rPr>
              <a:t>Vermijden</a:t>
            </a:r>
            <a:r>
              <a:rPr lang="en-US" sz="1400">
                <a:latin typeface="Arial"/>
                <a:cs typeface="Arial"/>
                <a:sym typeface="Arial"/>
              </a:rPr>
              <a:t> van extra </a:t>
            </a:r>
            <a:r>
              <a:rPr lang="en-US" sz="1400" err="1">
                <a:latin typeface="Arial"/>
                <a:cs typeface="Arial"/>
                <a:sym typeface="Arial"/>
              </a:rPr>
              <a:t>kosten</a:t>
            </a:r>
            <a:endParaRPr lang="en-US" sz="1400" err="1">
              <a:latin typeface="Arial"/>
              <a:cs typeface="Arial"/>
            </a:endParaRPr>
          </a:p>
          <a:p>
            <a:pPr marL="388610" indent="-285743">
              <a:buFont typeface="Wingdings"/>
              <a:buChar char="ü"/>
            </a:pPr>
            <a:r>
              <a:rPr lang="en-US" sz="1400" err="1">
                <a:latin typeface="Arial"/>
                <a:cs typeface="Arial"/>
                <a:sym typeface="Arial"/>
              </a:rPr>
              <a:t>Opstellen</a:t>
            </a:r>
            <a:r>
              <a:rPr lang="en-US" sz="1400">
                <a:latin typeface="Arial"/>
                <a:cs typeface="Arial"/>
                <a:sym typeface="Arial"/>
              </a:rPr>
              <a:t> van </a:t>
            </a:r>
            <a:r>
              <a:rPr lang="en-US" sz="1400" err="1">
                <a:latin typeface="Arial"/>
                <a:cs typeface="Arial"/>
                <a:sym typeface="Arial"/>
              </a:rPr>
              <a:t>een</a:t>
            </a:r>
            <a:r>
              <a:rPr lang="en-US" sz="1400">
                <a:latin typeface="Arial"/>
                <a:cs typeface="Arial"/>
                <a:sym typeface="Arial"/>
              </a:rPr>
              <a:t> </a:t>
            </a:r>
            <a:r>
              <a:rPr lang="en-US" sz="1400" err="1">
                <a:latin typeface="Arial"/>
                <a:cs typeface="Arial"/>
                <a:sym typeface="Arial"/>
              </a:rPr>
              <a:t>haalbaar</a:t>
            </a:r>
            <a:r>
              <a:rPr lang="en-US" sz="1400">
                <a:latin typeface="Arial"/>
                <a:cs typeface="Arial"/>
                <a:sym typeface="Arial"/>
              </a:rPr>
              <a:t> </a:t>
            </a:r>
            <a:r>
              <a:rPr lang="en-US" sz="1400" err="1">
                <a:latin typeface="Arial"/>
                <a:cs typeface="Arial"/>
                <a:sym typeface="Arial"/>
              </a:rPr>
              <a:t>afbetalingsplan</a:t>
            </a:r>
            <a:endParaRPr lang="en-US" sz="1400" err="1">
              <a:latin typeface="Arial"/>
              <a:cs typeface="Arial"/>
            </a:endParaRPr>
          </a:p>
        </p:txBody>
      </p:sp>
      <p:pic>
        <p:nvPicPr>
          <p:cNvPr id="4" name="Graphic 3" descr="Map with pin with solid fill">
            <a:extLst>
              <a:ext uri="{FF2B5EF4-FFF2-40B4-BE49-F238E27FC236}">
                <a16:creationId xmlns:a16="http://schemas.microsoft.com/office/drawing/2014/main" id="{08BE9DB1-EFF8-2433-4155-319E650C9A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3692" y="1370817"/>
            <a:ext cx="671709" cy="687367"/>
          </a:xfrm>
          <a:prstGeom prst="rect">
            <a:avLst/>
          </a:prstGeom>
        </p:spPr>
      </p:pic>
      <p:pic>
        <p:nvPicPr>
          <p:cNvPr id="5" name="Graphic 4" descr="Bullseye with solid fill">
            <a:extLst>
              <a:ext uri="{FF2B5EF4-FFF2-40B4-BE49-F238E27FC236}">
                <a16:creationId xmlns:a16="http://schemas.microsoft.com/office/drawing/2014/main" id="{6E95FCBD-5B23-D7A0-6E1A-484268EC19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3692" y="3296694"/>
            <a:ext cx="671709" cy="663881"/>
          </a:xfrm>
          <a:prstGeom prst="rect">
            <a:avLst/>
          </a:prstGeom>
        </p:spPr>
      </p:pic>
      <p:pic>
        <p:nvPicPr>
          <p:cNvPr id="6" name="Graphic 5" descr="Paper with solid fill">
            <a:extLst>
              <a:ext uri="{FF2B5EF4-FFF2-40B4-BE49-F238E27FC236}">
                <a16:creationId xmlns:a16="http://schemas.microsoft.com/office/drawing/2014/main" id="{357748DE-6045-2869-2203-BC38F1A73EA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3691" y="2333755"/>
            <a:ext cx="671709" cy="687366"/>
          </a:xfrm>
          <a:prstGeom prst="rect">
            <a:avLst/>
          </a:prstGeom>
        </p:spPr>
      </p:pic>
    </p:spTree>
    <p:extLst>
      <p:ext uri="{BB962C8B-B14F-4D97-AF65-F5344CB8AC3E}">
        <p14:creationId xmlns:p14="http://schemas.microsoft.com/office/powerpoint/2010/main" val="2553610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533CD-73FC-091E-CE22-FA4A826C2FD2}"/>
              </a:ext>
            </a:extLst>
          </p:cNvPr>
          <p:cNvSpPr>
            <a:spLocks noGrp="1"/>
          </p:cNvSpPr>
          <p:nvPr>
            <p:ph type="title"/>
          </p:nvPr>
        </p:nvSpPr>
        <p:spPr>
          <a:xfrm>
            <a:off x="457800" y="348316"/>
            <a:ext cx="7416000" cy="837000"/>
          </a:xfrm>
        </p:spPr>
        <p:txBody>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800" b="1" kern="1200" dirty="0" err="1">
                <a:solidFill>
                  <a:srgbClr val="030000"/>
                </a:solidFill>
                <a:latin typeface="Arial"/>
                <a:ea typeface="+mn-ea"/>
                <a:cs typeface="Arial"/>
              </a:rPr>
              <a:t>Eenheid</a:t>
            </a:r>
            <a:r>
              <a:rPr lang="en-US" sz="2800" b="1" kern="1200" dirty="0">
                <a:solidFill>
                  <a:srgbClr val="030000"/>
                </a:solidFill>
                <a:latin typeface="Arial"/>
                <a:ea typeface="+mn-ea"/>
                <a:cs typeface="Arial"/>
              </a:rPr>
              <a:t> van </a:t>
            </a:r>
            <a:r>
              <a:rPr lang="en-US" sz="2800" b="1" kern="1200" dirty="0" err="1">
                <a:solidFill>
                  <a:srgbClr val="030000"/>
                </a:solidFill>
                <a:latin typeface="Arial"/>
                <a:ea typeface="+mn-ea"/>
                <a:cs typeface="Arial"/>
              </a:rPr>
              <a:t>schuld</a:t>
            </a:r>
            <a:r>
              <a:rPr lang="en-US" sz="2800" b="1" kern="1200" dirty="0">
                <a:solidFill>
                  <a:srgbClr val="030000"/>
                </a:solidFill>
                <a:latin typeface="Arial"/>
                <a:ea typeface="+mn-ea"/>
                <a:cs typeface="Arial"/>
              </a:rPr>
              <a:t> - </a:t>
            </a:r>
            <a:r>
              <a:rPr lang="nl-NL" sz="2800" b="1" kern="1200" dirty="0">
                <a:solidFill>
                  <a:srgbClr val="030000"/>
                </a:solidFill>
                <a:latin typeface="Arial"/>
                <a:ea typeface="+mn-ea"/>
                <a:cs typeface="Arial"/>
              </a:rPr>
              <a:t>werkdefinitie</a:t>
            </a:r>
            <a:endParaRPr lang="en-US" sz="2800" b="1" kern="1200" dirty="0">
              <a:solidFill>
                <a:srgbClr val="030000"/>
              </a:solidFill>
              <a:latin typeface="Arial"/>
              <a:ea typeface="+mn-ea"/>
              <a:cs typeface="Arial"/>
            </a:endParaRPr>
          </a:p>
        </p:txBody>
      </p:sp>
      <p:sp>
        <p:nvSpPr>
          <p:cNvPr id="3" name="Text Placeholder 2">
            <a:extLst>
              <a:ext uri="{FF2B5EF4-FFF2-40B4-BE49-F238E27FC236}">
                <a16:creationId xmlns:a16="http://schemas.microsoft.com/office/drawing/2014/main" id="{4D31E78B-75FD-6210-105C-F38FFD36DE28}"/>
              </a:ext>
            </a:extLst>
          </p:cNvPr>
          <p:cNvSpPr>
            <a:spLocks noGrp="1"/>
          </p:cNvSpPr>
          <p:nvPr>
            <p:ph type="body" idx="1"/>
          </p:nvPr>
        </p:nvSpPr>
        <p:spPr>
          <a:xfrm>
            <a:off x="457800" y="1314994"/>
            <a:ext cx="6897516" cy="2754000"/>
          </a:xfrm>
        </p:spPr>
        <p:txBody>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102394" indent="0">
              <a:lnSpc>
                <a:spcPct val="150000"/>
              </a:lnSpc>
              <a:buNone/>
            </a:pPr>
            <a:r>
              <a:rPr lang="nl-BE" sz="1400" dirty="0">
                <a:latin typeface="Arial"/>
                <a:cs typeface="Arial"/>
                <a:sym typeface="Arial"/>
              </a:rPr>
              <a:t>Een bijkomend klantgericht, proactief invorderingstraject </a:t>
            </a:r>
            <a:endParaRPr lang="en-US" dirty="0"/>
          </a:p>
          <a:p>
            <a:pPr marL="102394" indent="0">
              <a:lnSpc>
                <a:spcPct val="150000"/>
              </a:lnSpc>
              <a:buNone/>
            </a:pPr>
            <a:r>
              <a:rPr lang="nl-BE" sz="1388" b="1" u="sng" dirty="0">
                <a:latin typeface="Arial"/>
                <a:cs typeface="Arial"/>
                <a:sym typeface="Arial"/>
              </a:rPr>
              <a:t>voor</a:t>
            </a:r>
            <a:r>
              <a:rPr lang="nl-BE" sz="1388" b="1" dirty="0">
                <a:latin typeface="Arial"/>
                <a:cs typeface="Arial"/>
                <a:sym typeface="Arial"/>
              </a:rPr>
              <a:t> </a:t>
            </a:r>
            <a:r>
              <a:rPr lang="nl-BE" sz="1388" dirty="0">
                <a:latin typeface="Arial"/>
                <a:cs typeface="Arial"/>
                <a:sym typeface="Arial"/>
              </a:rPr>
              <a:t>financieel zwakkere burgers </a:t>
            </a:r>
            <a:endParaRPr lang="nl-BE" sz="1388" dirty="0">
              <a:latin typeface="Arial"/>
              <a:cs typeface="Arial"/>
            </a:endParaRPr>
          </a:p>
          <a:p>
            <a:pPr marL="102394" indent="0">
              <a:lnSpc>
                <a:spcPct val="150000"/>
              </a:lnSpc>
              <a:buNone/>
            </a:pPr>
            <a:r>
              <a:rPr lang="nl-BE" sz="1388" b="1" u="sng" dirty="0">
                <a:latin typeface="Arial"/>
                <a:cs typeface="Arial"/>
                <a:sym typeface="Arial"/>
              </a:rPr>
              <a:t>door</a:t>
            </a:r>
            <a:r>
              <a:rPr lang="nl-BE" sz="1388" b="1" dirty="0">
                <a:latin typeface="Arial"/>
                <a:cs typeface="Arial"/>
                <a:sym typeface="Arial"/>
              </a:rPr>
              <a:t> </a:t>
            </a:r>
            <a:r>
              <a:rPr lang="nl-BE" sz="1388" dirty="0">
                <a:latin typeface="Arial"/>
                <a:cs typeface="Arial"/>
                <a:sym typeface="Arial"/>
              </a:rPr>
              <a:t>het opzetten van een globaal vorderingen overzicht</a:t>
            </a:r>
            <a:endParaRPr lang="nl-BE" sz="1388" dirty="0">
              <a:latin typeface="Arial"/>
              <a:cs typeface="Arial"/>
            </a:endParaRPr>
          </a:p>
          <a:p>
            <a:pPr marL="102394" indent="0">
              <a:lnSpc>
                <a:spcPct val="150000"/>
              </a:lnSpc>
              <a:buNone/>
            </a:pPr>
            <a:r>
              <a:rPr lang="nl-BE" sz="1388" b="1" u="sng" dirty="0">
                <a:latin typeface="Arial"/>
                <a:cs typeface="Arial"/>
                <a:sym typeface="Arial"/>
              </a:rPr>
              <a:t>waarin</a:t>
            </a:r>
            <a:r>
              <a:rPr lang="nl-BE" sz="1388" b="1" dirty="0">
                <a:latin typeface="Arial"/>
                <a:cs typeface="Arial"/>
                <a:sym typeface="Arial"/>
              </a:rPr>
              <a:t> </a:t>
            </a:r>
            <a:r>
              <a:rPr lang="nl-BE" sz="1388" dirty="0">
                <a:latin typeface="Arial"/>
                <a:cs typeface="Arial"/>
                <a:sym typeface="Arial"/>
              </a:rPr>
              <a:t>de burger via één afbetalingsplan z’n schulden, zonder bijkomende kosten, kan afbouwen en opvolgen. </a:t>
            </a:r>
            <a:endParaRPr lang="nl-BE" sz="1388" dirty="0">
              <a:latin typeface="Arial"/>
              <a:cs typeface="Arial"/>
            </a:endParaRPr>
          </a:p>
        </p:txBody>
      </p:sp>
    </p:spTree>
    <p:extLst>
      <p:ext uri="{BB962C8B-B14F-4D97-AF65-F5344CB8AC3E}">
        <p14:creationId xmlns:p14="http://schemas.microsoft.com/office/powerpoint/2010/main" val="4146569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C4572B81-BC3D-6FC7-F164-D8ACF5BE24B5}"/>
              </a:ext>
            </a:extLst>
          </p:cNvPr>
          <p:cNvSpPr txBox="1">
            <a:spLocks noGrp="1"/>
          </p:cNvSpPr>
          <p:nvPr>
            <p:ph type="sldNum" sz="quarter" idx="8"/>
          </p:nvPr>
        </p:nvSpPr>
        <p:spPr/>
        <p:txBody>
          <a:bodyPr/>
          <a:lstStyle>
            <a:defPPr>
              <a:defRPr lang="nl-BE"/>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a:lstStyle>
          <a:p>
            <a:pPr lvl="0"/>
            <a:fld id="{9FF637D2-1F4F-4E76-BF3D-F05E70ADC289}" type="slidenum">
              <a:rPr lang="nl-BE"/>
              <a:t>12</a:t>
            </a:fld>
            <a:endParaRPr lang="nl-BE"/>
          </a:p>
        </p:txBody>
      </p:sp>
      <p:sp>
        <p:nvSpPr>
          <p:cNvPr id="14" name="TextBox 13">
            <a:extLst>
              <a:ext uri="{FF2B5EF4-FFF2-40B4-BE49-F238E27FC236}">
                <a16:creationId xmlns:a16="http://schemas.microsoft.com/office/drawing/2014/main" id="{1027074B-25C1-E0A5-EF69-3685F813A63D}"/>
              </a:ext>
            </a:extLst>
          </p:cNvPr>
          <p:cNvSpPr txBox="1"/>
          <p:nvPr/>
        </p:nvSpPr>
        <p:spPr>
          <a:xfrm>
            <a:off x="467287" y="1019391"/>
            <a:ext cx="4290871" cy="3732609"/>
          </a:xfrm>
          <a:prstGeom prst="rect">
            <a:avLst/>
          </a:prstGeom>
          <a:noFill/>
        </p:spPr>
        <p:txBody>
          <a:bodyPr wrap="square" lIns="68580" tIns="34290" rIns="68580" bIns="34290" anchor="t">
            <a:sp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nl-BE" sz="1400" dirty="0">
                <a:solidFill>
                  <a:srgbClr val="373636"/>
                </a:solidFill>
                <a:uFill>
                  <a:solidFill>
                    <a:srgbClr val="FFEB00"/>
                  </a:solidFill>
                </a:uFill>
                <a:latin typeface="Arial"/>
                <a:cs typeface="Arial"/>
              </a:rPr>
              <a:t>De </a:t>
            </a:r>
            <a:r>
              <a:rPr lang="nl-BE" sz="1400" b="1" dirty="0">
                <a:solidFill>
                  <a:srgbClr val="373636"/>
                </a:solidFill>
                <a:uFill>
                  <a:solidFill>
                    <a:srgbClr val="FFEB00"/>
                  </a:solidFill>
                </a:uFill>
                <a:latin typeface="Arial"/>
                <a:cs typeface="Arial"/>
              </a:rPr>
              <a:t>data rond schuldvorderingen</a:t>
            </a:r>
            <a:r>
              <a:rPr lang="nl-BE" sz="1400" dirty="0">
                <a:solidFill>
                  <a:srgbClr val="373636"/>
                </a:solidFill>
                <a:uFill>
                  <a:solidFill>
                    <a:srgbClr val="FFEB00"/>
                  </a:solidFill>
                </a:uFill>
                <a:latin typeface="Arial"/>
                <a:cs typeface="Arial"/>
              </a:rPr>
              <a:t> is vaak in </a:t>
            </a:r>
            <a:r>
              <a:rPr lang="nl-BE" sz="1400" b="1" dirty="0">
                <a:solidFill>
                  <a:srgbClr val="373636"/>
                </a:solidFill>
                <a:uFill>
                  <a:solidFill>
                    <a:srgbClr val="FFEB00"/>
                  </a:solidFill>
                </a:uFill>
                <a:latin typeface="Arial"/>
                <a:cs typeface="Arial"/>
              </a:rPr>
              <a:t>diverse gemeentelijke systemen</a:t>
            </a:r>
            <a:r>
              <a:rPr lang="nl-BE" sz="1400" dirty="0">
                <a:solidFill>
                  <a:srgbClr val="373636"/>
                </a:solidFill>
                <a:uFill>
                  <a:solidFill>
                    <a:srgbClr val="FFEB00"/>
                  </a:solidFill>
                </a:uFill>
                <a:latin typeface="Arial"/>
                <a:cs typeface="Arial"/>
              </a:rPr>
              <a:t> opgeslagen.</a:t>
            </a:r>
            <a:endParaRPr lang="nl-BE" sz="1400" dirty="0">
              <a:solidFill>
                <a:srgbClr val="373636"/>
              </a:solidFill>
              <a:uFill>
                <a:solidFill>
                  <a:srgbClr val="FFEB00"/>
                </a:solidFill>
              </a:uFill>
              <a:latin typeface="Arial"/>
              <a:cs typeface="Calibri Light"/>
            </a:endParaRPr>
          </a:p>
          <a:p>
            <a:endParaRPr lang="nl-BE" sz="1400" dirty="0">
              <a:solidFill>
                <a:srgbClr val="373636"/>
              </a:solidFill>
              <a:uFill>
                <a:solidFill>
                  <a:srgbClr val="FFEB00"/>
                </a:solidFill>
              </a:uFill>
              <a:latin typeface="Arial"/>
              <a:cs typeface="Calibri Light"/>
            </a:endParaRPr>
          </a:p>
          <a:p>
            <a:r>
              <a:rPr lang="nl-BE" sz="1400" dirty="0">
                <a:solidFill>
                  <a:srgbClr val="373636"/>
                </a:solidFill>
                <a:uFill>
                  <a:solidFill>
                    <a:srgbClr val="FFEB00"/>
                  </a:solidFill>
                </a:uFill>
                <a:latin typeface="Arial"/>
                <a:cs typeface="Arial"/>
              </a:rPr>
              <a:t>Dat maakt het moeilijk om </a:t>
            </a:r>
            <a:endParaRPr lang="nl-BE" sz="1400" dirty="0">
              <a:solidFill>
                <a:srgbClr val="373636"/>
              </a:solidFill>
              <a:uFill>
                <a:solidFill>
                  <a:srgbClr val="FFEB00"/>
                </a:solidFill>
              </a:uFill>
              <a:latin typeface="Arial"/>
              <a:cs typeface="Calibri Light"/>
            </a:endParaRPr>
          </a:p>
          <a:p>
            <a:pPr marL="285743" indent="-285743">
              <a:buFont typeface="Calibri"/>
              <a:buChar char="-"/>
            </a:pPr>
            <a:r>
              <a:rPr lang="nl-BE" sz="1400" dirty="0">
                <a:solidFill>
                  <a:srgbClr val="373636"/>
                </a:solidFill>
                <a:uFill>
                  <a:solidFill>
                    <a:srgbClr val="FFEB00"/>
                  </a:solidFill>
                </a:uFill>
                <a:latin typeface="Arial"/>
                <a:cs typeface="Arial"/>
              </a:rPr>
              <a:t>Een overzicht te hebben van alle schulden per burger</a:t>
            </a:r>
            <a:endParaRPr lang="nl-BE" sz="1400" dirty="0">
              <a:solidFill>
                <a:srgbClr val="373636"/>
              </a:solidFill>
              <a:uFill>
                <a:solidFill>
                  <a:srgbClr val="FFEB00"/>
                </a:solidFill>
              </a:uFill>
              <a:latin typeface="Arial"/>
              <a:cs typeface="Calibri Light"/>
            </a:endParaRPr>
          </a:p>
          <a:p>
            <a:pPr marL="285743" indent="-285743">
              <a:buFont typeface="Calibri"/>
              <a:buChar char="-"/>
            </a:pPr>
            <a:r>
              <a:rPr lang="nl-BE" sz="1400" dirty="0">
                <a:solidFill>
                  <a:srgbClr val="373636"/>
                </a:solidFill>
                <a:uFill>
                  <a:solidFill>
                    <a:srgbClr val="FFEB00"/>
                  </a:solidFill>
                </a:uFill>
                <a:latin typeface="Arial"/>
                <a:cs typeface="Arial"/>
              </a:rPr>
              <a:t>Burgers met financiële uitdagingen te ondersteunen met een omvattende oplossing op maat van hun persoonlijke situatie</a:t>
            </a:r>
            <a:endParaRPr lang="nl-BE" sz="1400" dirty="0">
              <a:solidFill>
                <a:srgbClr val="373636"/>
              </a:solidFill>
              <a:uFill>
                <a:solidFill>
                  <a:srgbClr val="FFEB00"/>
                </a:solidFill>
              </a:uFill>
              <a:latin typeface="Arial"/>
              <a:cs typeface="Calibri Light"/>
            </a:endParaRPr>
          </a:p>
          <a:p>
            <a:endParaRPr lang="nl-BE" sz="1400" dirty="0">
              <a:solidFill>
                <a:srgbClr val="373636"/>
              </a:solidFill>
              <a:uFill>
                <a:solidFill>
                  <a:srgbClr val="FFEB00"/>
                </a:solidFill>
              </a:uFill>
              <a:latin typeface="Arial"/>
              <a:cs typeface="Calibri Light"/>
            </a:endParaRPr>
          </a:p>
          <a:p>
            <a:r>
              <a:rPr lang="nl-BE" sz="1400" dirty="0">
                <a:solidFill>
                  <a:srgbClr val="373636"/>
                </a:solidFill>
                <a:uFill>
                  <a:solidFill>
                    <a:srgbClr val="FFEB00"/>
                  </a:solidFill>
                </a:uFill>
                <a:latin typeface="Arial"/>
                <a:cs typeface="Calibri Light"/>
              </a:rPr>
              <a:t>Het </a:t>
            </a:r>
            <a:r>
              <a:rPr lang="nl-BE" sz="1400" b="1" dirty="0">
                <a:solidFill>
                  <a:srgbClr val="373636"/>
                </a:solidFill>
                <a:uFill>
                  <a:solidFill>
                    <a:srgbClr val="FFEB00"/>
                  </a:solidFill>
                </a:uFill>
                <a:latin typeface="Arial"/>
                <a:cs typeface="Calibri Light"/>
              </a:rPr>
              <a:t>ontbreken van gestandaardiseerde gegevensuitwisseling </a:t>
            </a:r>
            <a:r>
              <a:rPr lang="nl-BE" sz="1400" dirty="0">
                <a:solidFill>
                  <a:srgbClr val="373636"/>
                </a:solidFill>
                <a:uFill>
                  <a:solidFill>
                    <a:srgbClr val="FFEB00"/>
                  </a:solidFill>
                </a:uFill>
                <a:latin typeface="Arial"/>
                <a:cs typeface="Calibri Light"/>
              </a:rPr>
              <a:t>veroorzaakt inefficiënties en belemmert samenwerking.</a:t>
            </a:r>
          </a:p>
          <a:p>
            <a:endParaRPr lang="nl-BE" sz="1400" dirty="0">
              <a:solidFill>
                <a:srgbClr val="373636"/>
              </a:solidFill>
              <a:uFill>
                <a:solidFill>
                  <a:srgbClr val="FFEB00"/>
                </a:solidFill>
              </a:uFill>
              <a:latin typeface="Arial"/>
              <a:cs typeface="Arial"/>
            </a:endParaRPr>
          </a:p>
          <a:p>
            <a:pPr algn="just"/>
            <a:endParaRPr lang="nl-BE" sz="1400" dirty="0">
              <a:solidFill>
                <a:srgbClr val="373636"/>
              </a:solidFill>
              <a:uFill>
                <a:solidFill>
                  <a:srgbClr val="FFEB00"/>
                </a:solidFill>
              </a:uFill>
              <a:latin typeface="Arial"/>
              <a:cs typeface="Arial"/>
            </a:endParaRPr>
          </a:p>
          <a:p>
            <a:pPr algn="just"/>
            <a:endParaRPr lang="nl-BE" sz="1400" dirty="0">
              <a:solidFill>
                <a:srgbClr val="373636"/>
              </a:solidFill>
              <a:uFill>
                <a:solidFill>
                  <a:srgbClr val="FFEB00"/>
                </a:solidFill>
              </a:uFill>
              <a:latin typeface="Arial"/>
              <a:cs typeface="Arial"/>
            </a:endParaRPr>
          </a:p>
        </p:txBody>
      </p:sp>
      <p:pic>
        <p:nvPicPr>
          <p:cNvPr id="6" name="Picture 5" descr="A person sitting at a desk with a computer and a phone&#10;&#10;Description automatically generated">
            <a:extLst>
              <a:ext uri="{FF2B5EF4-FFF2-40B4-BE49-F238E27FC236}">
                <a16:creationId xmlns:a16="http://schemas.microsoft.com/office/drawing/2014/main" id="{89D25B29-F5FD-BD5C-BC77-EA39E000C75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829" r="33028"/>
          <a:stretch/>
        </p:blipFill>
        <p:spPr>
          <a:xfrm flipH="1">
            <a:off x="5173694" y="0"/>
            <a:ext cx="4563001" cy="5143500"/>
          </a:xfrm>
          <a:prstGeom prst="rect">
            <a:avLst/>
          </a:prstGeom>
        </p:spPr>
      </p:pic>
      <p:sp>
        <p:nvSpPr>
          <p:cNvPr id="8" name="Google Shape;1018;g2b2455b02f7_0_17">
            <a:extLst>
              <a:ext uri="{FF2B5EF4-FFF2-40B4-BE49-F238E27FC236}">
                <a16:creationId xmlns:a16="http://schemas.microsoft.com/office/drawing/2014/main" id="{484E491A-CCFA-07A5-AAFA-073994DD3B9C}"/>
              </a:ext>
            </a:extLst>
          </p:cNvPr>
          <p:cNvSpPr txBox="1"/>
          <p:nvPr/>
        </p:nvSpPr>
        <p:spPr>
          <a:xfrm>
            <a:off x="467287" y="281091"/>
            <a:ext cx="7886700" cy="738300"/>
          </a:xfrm>
          <a:prstGeom prst="rect">
            <a:avLst/>
          </a:prstGeom>
          <a:noFill/>
          <a:ln>
            <a:noFill/>
          </a:ln>
        </p:spPr>
        <p:txBody>
          <a:bodyPr spcFirstLastPara="1" wrap="square" lIns="68550" tIns="34275" rIns="68550" bIns="34275"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sz="2800" b="1" dirty="0" err="1"/>
              <a:t>Waarom</a:t>
            </a:r>
            <a:r>
              <a:rPr lang="en-GB" sz="2800" b="1" dirty="0"/>
              <a:t> OSLO-</a:t>
            </a:r>
            <a:r>
              <a:rPr lang="en-GB" sz="2800" b="1" dirty="0" err="1"/>
              <a:t>standaard</a:t>
            </a:r>
            <a:r>
              <a:rPr lang="en-GB" sz="2800" b="1" dirty="0"/>
              <a:t>?</a:t>
            </a:r>
          </a:p>
        </p:txBody>
      </p:sp>
    </p:spTree>
    <p:extLst>
      <p:ext uri="{BB962C8B-B14F-4D97-AF65-F5344CB8AC3E}">
        <p14:creationId xmlns:p14="http://schemas.microsoft.com/office/powerpoint/2010/main" val="214547123"/>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g2b2455b02f7_0_17"/>
          <p:cNvSpPr txBox="1"/>
          <p:nvPr/>
        </p:nvSpPr>
        <p:spPr>
          <a:xfrm>
            <a:off x="511449" y="280773"/>
            <a:ext cx="7886700" cy="738300"/>
          </a:xfrm>
          <a:prstGeom prst="rect">
            <a:avLst/>
          </a:prstGeom>
          <a:noFill/>
          <a:ln>
            <a:noFill/>
          </a:ln>
        </p:spPr>
        <p:txBody>
          <a:bodyPr spcFirstLastPara="1" wrap="square" lIns="68550" tIns="34275" rIns="68550" bIns="34275"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8">
              <a:buClr>
                <a:srgbClr val="000000"/>
              </a:buClr>
              <a:buSzPts val="3200"/>
            </a:pPr>
            <a:r>
              <a:rPr lang="en-GB" sz="2800" b="1" kern="0" dirty="0">
                <a:solidFill>
                  <a:srgbClr val="000000"/>
                </a:solidFill>
                <a:latin typeface="Arial"/>
                <a:ea typeface="Arial"/>
                <a:cs typeface="Arial"/>
                <a:sym typeface="Arial"/>
              </a:rPr>
              <a:t>OSLO </a:t>
            </a:r>
            <a:r>
              <a:rPr lang="en-GB" sz="2800" b="1" kern="0" dirty="0" err="1">
                <a:solidFill>
                  <a:srgbClr val="000000"/>
                </a:solidFill>
                <a:latin typeface="Arial"/>
                <a:ea typeface="Arial"/>
                <a:cs typeface="Arial"/>
                <a:sym typeface="Arial"/>
              </a:rPr>
              <a:t>Doelstelling</a:t>
            </a:r>
            <a:endParaRPr lang="en-GB" sz="1200" kern="0" dirty="0">
              <a:solidFill>
                <a:srgbClr val="000000"/>
              </a:solidFill>
              <a:latin typeface="Arial"/>
              <a:ea typeface="Arial"/>
              <a:cs typeface="Arial"/>
              <a:sym typeface="Arial"/>
            </a:endParaRPr>
          </a:p>
        </p:txBody>
      </p:sp>
      <p:sp>
        <p:nvSpPr>
          <p:cNvPr id="1020" name="Google Shape;1020;g2b2455b02f7_0_17"/>
          <p:cNvSpPr txBox="1"/>
          <p:nvPr/>
        </p:nvSpPr>
        <p:spPr>
          <a:xfrm>
            <a:off x="511450" y="1341453"/>
            <a:ext cx="8277713" cy="341633"/>
          </a:xfrm>
          <a:prstGeom prst="rect">
            <a:avLst/>
          </a:prstGeom>
          <a:noFill/>
          <a:ln>
            <a:noFill/>
          </a:ln>
        </p:spPr>
        <p:txBody>
          <a:bodyPr spcFirstLastPara="1" wrap="square" lIns="79125" tIns="39550" rIns="79125" bIns="39550" anchor="t" anchorCtr="0">
            <a:norm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8">
              <a:buClr>
                <a:srgbClr val="000000"/>
              </a:buClr>
            </a:pPr>
            <a:r>
              <a:rPr lang="en-GB" sz="1400" kern="0">
                <a:solidFill>
                  <a:srgbClr val="373636"/>
                </a:solidFill>
                <a:latin typeface="Arial"/>
                <a:cs typeface="Arial"/>
                <a:sym typeface="Arial"/>
              </a:rPr>
              <a:t>Dit project </a:t>
            </a:r>
            <a:r>
              <a:rPr lang="en-GB" sz="1400" kern="0" err="1">
                <a:solidFill>
                  <a:srgbClr val="373636"/>
                </a:solidFill>
                <a:latin typeface="Arial"/>
                <a:cs typeface="Arial"/>
                <a:sym typeface="Arial"/>
              </a:rPr>
              <a:t>betreft</a:t>
            </a:r>
            <a:r>
              <a:rPr lang="en-GB" sz="1400" kern="0">
                <a:solidFill>
                  <a:srgbClr val="373636"/>
                </a:solidFill>
                <a:latin typeface="Arial"/>
                <a:cs typeface="Arial"/>
                <a:sym typeface="Arial"/>
              </a:rPr>
              <a:t> </a:t>
            </a:r>
            <a:r>
              <a:rPr lang="en-GB" sz="1400" kern="0" err="1">
                <a:solidFill>
                  <a:srgbClr val="373636"/>
                </a:solidFill>
                <a:latin typeface="Arial"/>
                <a:cs typeface="Arial"/>
                <a:sym typeface="Arial"/>
              </a:rPr>
              <a:t>een</a:t>
            </a:r>
            <a:r>
              <a:rPr lang="en-GB" sz="1400" kern="0">
                <a:solidFill>
                  <a:srgbClr val="373636"/>
                </a:solidFill>
                <a:latin typeface="Arial"/>
                <a:cs typeface="Arial"/>
                <a:sym typeface="Arial"/>
              </a:rPr>
              <a:t> OSLO-</a:t>
            </a:r>
            <a:r>
              <a:rPr lang="en-GB" sz="1400" kern="0" err="1">
                <a:solidFill>
                  <a:srgbClr val="373636"/>
                </a:solidFill>
                <a:latin typeface="Arial"/>
                <a:cs typeface="Arial"/>
                <a:sym typeface="Arial"/>
              </a:rPr>
              <a:t>traject</a:t>
            </a:r>
            <a:r>
              <a:rPr lang="en-GB" sz="1400" kern="0">
                <a:solidFill>
                  <a:srgbClr val="373636"/>
                </a:solidFill>
                <a:latin typeface="Arial"/>
                <a:cs typeface="Arial"/>
                <a:sym typeface="Arial"/>
              </a:rPr>
              <a:t> om het </a:t>
            </a:r>
            <a:r>
              <a:rPr lang="en-GB" sz="1400" b="1" kern="0">
                <a:solidFill>
                  <a:srgbClr val="373636"/>
                </a:solidFill>
                <a:latin typeface="Arial"/>
                <a:cs typeface="Arial"/>
                <a:sym typeface="Arial"/>
              </a:rPr>
              <a:t>GZG </a:t>
            </a:r>
            <a:r>
              <a:rPr lang="en-GB" sz="1400" b="1" kern="0" err="1">
                <a:solidFill>
                  <a:srgbClr val="373636"/>
                </a:solidFill>
                <a:latin typeface="Arial"/>
                <a:cs typeface="Arial"/>
                <a:sym typeface="Arial"/>
              </a:rPr>
              <a:t>initiatief</a:t>
            </a:r>
            <a:r>
              <a:rPr lang="en-GB" sz="1400" b="1" kern="0">
                <a:solidFill>
                  <a:srgbClr val="373636"/>
                </a:solidFill>
                <a:latin typeface="Arial"/>
                <a:cs typeface="Arial"/>
                <a:sym typeface="Arial"/>
              </a:rPr>
              <a:t> ‘</a:t>
            </a:r>
            <a:r>
              <a:rPr lang="en-GB" sz="1400" b="1" kern="0" err="1">
                <a:solidFill>
                  <a:srgbClr val="373636"/>
                </a:solidFill>
                <a:latin typeface="Arial"/>
                <a:cs typeface="Arial"/>
                <a:sym typeface="Arial"/>
              </a:rPr>
              <a:t>Eenheid</a:t>
            </a:r>
            <a:r>
              <a:rPr lang="en-GB" sz="1400" b="1" kern="0">
                <a:solidFill>
                  <a:srgbClr val="373636"/>
                </a:solidFill>
                <a:latin typeface="Arial"/>
                <a:cs typeface="Arial"/>
                <a:sym typeface="Arial"/>
              </a:rPr>
              <a:t> van </a:t>
            </a:r>
            <a:r>
              <a:rPr lang="en-GB" sz="1400" b="1" kern="0" err="1">
                <a:solidFill>
                  <a:srgbClr val="373636"/>
                </a:solidFill>
                <a:latin typeface="Arial"/>
                <a:cs typeface="Arial"/>
                <a:sym typeface="Arial"/>
              </a:rPr>
              <a:t>schuld</a:t>
            </a:r>
            <a:r>
              <a:rPr lang="en-GB" sz="1400" b="1" kern="0">
                <a:solidFill>
                  <a:srgbClr val="373636"/>
                </a:solidFill>
                <a:latin typeface="Arial"/>
                <a:cs typeface="Arial"/>
                <a:sym typeface="Arial"/>
              </a:rPr>
              <a:t>’ op </a:t>
            </a:r>
            <a:r>
              <a:rPr lang="en-GB" sz="1400" b="1" kern="0" err="1">
                <a:solidFill>
                  <a:srgbClr val="373636"/>
                </a:solidFill>
                <a:latin typeface="Arial"/>
                <a:cs typeface="Arial"/>
                <a:sym typeface="Arial"/>
              </a:rPr>
              <a:t>te</a:t>
            </a:r>
            <a:r>
              <a:rPr lang="en-GB" sz="1400" b="1" kern="0">
                <a:solidFill>
                  <a:srgbClr val="373636"/>
                </a:solidFill>
                <a:latin typeface="Arial"/>
                <a:cs typeface="Arial"/>
                <a:sym typeface="Arial"/>
              </a:rPr>
              <a:t> </a:t>
            </a:r>
            <a:r>
              <a:rPr lang="en-GB" sz="1400" b="1" kern="0" err="1">
                <a:solidFill>
                  <a:srgbClr val="373636"/>
                </a:solidFill>
                <a:latin typeface="Arial"/>
                <a:cs typeface="Arial"/>
                <a:sym typeface="Arial"/>
              </a:rPr>
              <a:t>schalen</a:t>
            </a:r>
            <a:r>
              <a:rPr lang="en-GB" sz="1400" b="1" kern="0">
                <a:solidFill>
                  <a:srgbClr val="373636"/>
                </a:solidFill>
                <a:latin typeface="Arial"/>
                <a:cs typeface="Arial"/>
                <a:sym typeface="Arial"/>
              </a:rPr>
              <a:t>. </a:t>
            </a:r>
            <a:endParaRPr lang="en-GB" sz="1400" kern="0">
              <a:solidFill>
                <a:srgbClr val="373636"/>
              </a:solidFill>
              <a:latin typeface="Arial"/>
              <a:cs typeface="Arial"/>
              <a:sym typeface="Arial"/>
            </a:endParaRPr>
          </a:p>
          <a:p>
            <a:pPr defTabSz="914378">
              <a:spcBef>
                <a:spcPts val="600"/>
              </a:spcBef>
              <a:buClr>
                <a:srgbClr val="000000"/>
              </a:buClr>
            </a:pPr>
            <a:endParaRPr lang="en-GB" sz="1400" b="1" kern="0">
              <a:solidFill>
                <a:srgbClr val="373636"/>
              </a:solidFill>
              <a:latin typeface="Arial"/>
              <a:ea typeface="Arial"/>
              <a:cs typeface="Arial"/>
              <a:sym typeface="Arial"/>
            </a:endParaRPr>
          </a:p>
          <a:p>
            <a:pPr defTabSz="914378">
              <a:buClr>
                <a:srgbClr val="000000"/>
              </a:buClr>
            </a:pPr>
            <a:endParaRPr sz="1200" kern="0">
              <a:solidFill>
                <a:srgbClr val="373636"/>
              </a:solidFill>
              <a:latin typeface="Arial"/>
              <a:cs typeface="Arial"/>
              <a:sym typeface="Arial"/>
            </a:endParaRPr>
          </a:p>
          <a:p>
            <a:pPr defTabSz="914378">
              <a:buClr>
                <a:srgbClr val="000000"/>
              </a:buClr>
            </a:pPr>
            <a:endParaRPr sz="1200" kern="0">
              <a:solidFill>
                <a:srgbClr val="7F7F7F"/>
              </a:solidFill>
              <a:latin typeface="Arial"/>
              <a:cs typeface="Arial"/>
              <a:sym typeface="Arial"/>
            </a:endParaRPr>
          </a:p>
          <a:p>
            <a:pPr defTabSz="914378">
              <a:buClr>
                <a:srgbClr val="000000"/>
              </a:buClr>
            </a:pPr>
            <a:endParaRPr lang="en-GB" sz="1200" kern="0">
              <a:solidFill>
                <a:srgbClr val="7F7F7F"/>
              </a:solidFill>
              <a:latin typeface="Arial"/>
              <a:cs typeface="Arial"/>
              <a:sym typeface="Arial"/>
            </a:endParaRPr>
          </a:p>
          <a:p>
            <a:pPr defTabSz="914378">
              <a:buClr>
                <a:srgbClr val="000000"/>
              </a:buClr>
            </a:pPr>
            <a:endParaRPr lang="en-GB" sz="1200" kern="0">
              <a:solidFill>
                <a:srgbClr val="7F7F7F"/>
              </a:solidFill>
              <a:latin typeface="Arial"/>
              <a:cs typeface="Arial"/>
              <a:sym typeface="Arial"/>
            </a:endParaRPr>
          </a:p>
          <a:p>
            <a:pPr defTabSz="914378">
              <a:buClr>
                <a:srgbClr val="000000"/>
              </a:buClr>
            </a:pPr>
            <a:endParaRPr lang="en-GB" sz="1200" kern="0">
              <a:solidFill>
                <a:srgbClr val="7F7F7F"/>
              </a:solidFill>
              <a:latin typeface="Arial"/>
              <a:cs typeface="Arial"/>
              <a:sym typeface="Arial"/>
            </a:endParaRPr>
          </a:p>
          <a:p>
            <a:pPr defTabSz="914378">
              <a:buClr>
                <a:srgbClr val="000000"/>
              </a:buClr>
            </a:pPr>
            <a:endParaRPr lang="en-GB" sz="1200" kern="0">
              <a:solidFill>
                <a:srgbClr val="7F7F7F"/>
              </a:solidFill>
              <a:latin typeface="Arial"/>
              <a:cs typeface="Arial"/>
              <a:sym typeface="Arial"/>
            </a:endParaRPr>
          </a:p>
          <a:p>
            <a:pPr defTabSz="914378">
              <a:buClr>
                <a:srgbClr val="000000"/>
              </a:buClr>
            </a:pPr>
            <a:endParaRPr lang="en-GB" sz="1400" kern="0">
              <a:solidFill>
                <a:srgbClr val="373636"/>
              </a:solidFill>
              <a:latin typeface="Arial"/>
              <a:cs typeface="Arial"/>
              <a:sym typeface="Arial"/>
            </a:endParaRPr>
          </a:p>
          <a:p>
            <a:pPr defTabSz="914378">
              <a:buClr>
                <a:srgbClr val="000000"/>
              </a:buClr>
            </a:pPr>
            <a:endParaRPr lang="en-GB" sz="1200" kern="0">
              <a:solidFill>
                <a:srgbClr val="7F7F7F"/>
              </a:solidFill>
              <a:latin typeface="Arial"/>
              <a:cs typeface="Arial"/>
              <a:sym typeface="Arial"/>
            </a:endParaRPr>
          </a:p>
          <a:p>
            <a:pPr marL="914378" lvl="1" indent="-292093" defTabSz="914378">
              <a:spcBef>
                <a:spcPts val="600"/>
              </a:spcBef>
              <a:buClr>
                <a:srgbClr val="6B6B6B"/>
              </a:buClr>
              <a:buSzPts val="1000"/>
              <a:buFont typeface="Arial"/>
              <a:buChar char="•"/>
            </a:pPr>
            <a:endParaRPr lang="en-GB" sz="1200" kern="0">
              <a:solidFill>
                <a:srgbClr val="373636"/>
              </a:solidFill>
              <a:latin typeface="Arial"/>
              <a:cs typeface="Arial"/>
              <a:sym typeface="Arial"/>
            </a:endParaRPr>
          </a:p>
        </p:txBody>
      </p:sp>
      <p:sp>
        <p:nvSpPr>
          <p:cNvPr id="3" name="Google Shape;640;g17c39b9eb6b_2_20">
            <a:extLst>
              <a:ext uri="{FF2B5EF4-FFF2-40B4-BE49-F238E27FC236}">
                <a16:creationId xmlns:a16="http://schemas.microsoft.com/office/drawing/2014/main" id="{629073C8-FB6B-CBEB-0CDF-E748272FC728}"/>
              </a:ext>
            </a:extLst>
          </p:cNvPr>
          <p:cNvSpPr/>
          <p:nvPr/>
        </p:nvSpPr>
        <p:spPr>
          <a:xfrm>
            <a:off x="578645" y="2005465"/>
            <a:ext cx="8210518" cy="1132571"/>
          </a:xfrm>
          <a:prstGeom prst="rect">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8">
              <a:buClr>
                <a:srgbClr val="000000"/>
              </a:buClr>
            </a:pPr>
            <a:r>
              <a:rPr lang="en-GB" sz="1400" kern="0">
                <a:solidFill>
                  <a:srgbClr val="373636"/>
                </a:solidFill>
                <a:latin typeface="Arial"/>
                <a:cs typeface="Arial"/>
                <a:sym typeface="Arial"/>
              </a:rPr>
              <a:t>Met </a:t>
            </a:r>
            <a:r>
              <a:rPr lang="en-GB" sz="1400" kern="0" err="1">
                <a:solidFill>
                  <a:srgbClr val="373636"/>
                </a:solidFill>
                <a:latin typeface="Arial"/>
                <a:cs typeface="Arial"/>
                <a:sym typeface="Arial"/>
              </a:rPr>
              <a:t>als</a:t>
            </a:r>
            <a:r>
              <a:rPr lang="en-GB" sz="1400" kern="0">
                <a:solidFill>
                  <a:srgbClr val="373636"/>
                </a:solidFill>
                <a:latin typeface="Arial"/>
                <a:cs typeface="Arial"/>
                <a:sym typeface="Arial"/>
              </a:rPr>
              <a:t> </a:t>
            </a:r>
            <a:r>
              <a:rPr lang="en-GB" sz="1400" kern="0" err="1">
                <a:solidFill>
                  <a:srgbClr val="373636"/>
                </a:solidFill>
                <a:latin typeface="Arial"/>
                <a:cs typeface="Arial"/>
                <a:sym typeface="Arial"/>
              </a:rPr>
              <a:t>hoofddoel</a:t>
            </a:r>
            <a:r>
              <a:rPr lang="en-GB" sz="1400" kern="0">
                <a:solidFill>
                  <a:srgbClr val="373636"/>
                </a:solidFill>
                <a:latin typeface="Arial"/>
                <a:cs typeface="Arial"/>
                <a:sym typeface="Arial"/>
              </a:rPr>
              <a:t> het </a:t>
            </a:r>
            <a:r>
              <a:rPr lang="en-GB" sz="1400" b="1" kern="0" err="1">
                <a:solidFill>
                  <a:srgbClr val="373636"/>
                </a:solidFill>
                <a:latin typeface="Arial"/>
                <a:cs typeface="Arial"/>
                <a:sym typeface="Arial"/>
              </a:rPr>
              <a:t>standaardiseren</a:t>
            </a:r>
            <a:r>
              <a:rPr lang="en-GB" sz="1400" kern="0">
                <a:solidFill>
                  <a:srgbClr val="373636"/>
                </a:solidFill>
                <a:latin typeface="Arial"/>
                <a:cs typeface="Arial"/>
                <a:sym typeface="Arial"/>
              </a:rPr>
              <a:t> van </a:t>
            </a:r>
            <a:r>
              <a:rPr lang="en-GB" sz="1400" b="1" kern="0" err="1">
                <a:solidFill>
                  <a:srgbClr val="373636"/>
                </a:solidFill>
                <a:latin typeface="Arial"/>
                <a:cs typeface="Arial"/>
                <a:sym typeface="Arial"/>
              </a:rPr>
              <a:t>informatie</a:t>
            </a:r>
            <a:r>
              <a:rPr lang="en-GB" sz="1400" b="1" kern="0">
                <a:solidFill>
                  <a:srgbClr val="373636"/>
                </a:solidFill>
                <a:latin typeface="Arial"/>
                <a:cs typeface="Arial"/>
                <a:sym typeface="Arial"/>
              </a:rPr>
              <a:t> met </a:t>
            </a:r>
            <a:r>
              <a:rPr lang="en-GB" sz="1400" b="1" kern="0" err="1">
                <a:solidFill>
                  <a:srgbClr val="373636"/>
                </a:solidFill>
                <a:latin typeface="Arial"/>
                <a:cs typeface="Arial"/>
                <a:sym typeface="Arial"/>
              </a:rPr>
              <a:t>betrekking</a:t>
            </a:r>
            <a:r>
              <a:rPr lang="en-GB" sz="1400" b="1" kern="0">
                <a:solidFill>
                  <a:srgbClr val="373636"/>
                </a:solidFill>
                <a:latin typeface="Arial"/>
                <a:cs typeface="Arial"/>
                <a:sym typeface="Arial"/>
              </a:rPr>
              <a:t> tot de </a:t>
            </a:r>
            <a:r>
              <a:rPr lang="en-GB" sz="1400" b="1" kern="0" err="1">
                <a:solidFill>
                  <a:srgbClr val="373636"/>
                </a:solidFill>
                <a:latin typeface="Arial"/>
                <a:cs typeface="Arial"/>
                <a:sym typeface="Arial"/>
              </a:rPr>
              <a:t>debiteur</a:t>
            </a:r>
            <a:r>
              <a:rPr lang="en-GB" sz="1400" b="1" kern="0">
                <a:solidFill>
                  <a:srgbClr val="373636"/>
                </a:solidFill>
                <a:latin typeface="Arial"/>
                <a:cs typeface="Arial"/>
                <a:sym typeface="Arial"/>
              </a:rPr>
              <a:t>, </a:t>
            </a:r>
            <a:r>
              <a:rPr lang="en-GB" sz="1400" kern="0">
                <a:solidFill>
                  <a:srgbClr val="373636"/>
                </a:solidFill>
                <a:latin typeface="Arial"/>
                <a:cs typeface="Arial"/>
                <a:sym typeface="Arial"/>
              </a:rPr>
              <a:t>in </a:t>
            </a:r>
            <a:r>
              <a:rPr lang="en-GB" sz="1400" kern="0" err="1">
                <a:solidFill>
                  <a:srgbClr val="373636"/>
                </a:solidFill>
                <a:latin typeface="Arial"/>
                <a:cs typeface="Arial"/>
                <a:sym typeface="Arial"/>
              </a:rPr>
              <a:t>samenwerking</a:t>
            </a:r>
            <a:r>
              <a:rPr lang="en-GB" sz="1400" kern="0">
                <a:solidFill>
                  <a:srgbClr val="373636"/>
                </a:solidFill>
                <a:latin typeface="Arial"/>
                <a:cs typeface="Arial"/>
                <a:sym typeface="Arial"/>
              </a:rPr>
              <a:t> met de </a:t>
            </a:r>
            <a:r>
              <a:rPr lang="en-GB" sz="1400" kern="0" err="1">
                <a:solidFill>
                  <a:srgbClr val="373636"/>
                </a:solidFill>
                <a:latin typeface="Arial"/>
                <a:cs typeface="Arial"/>
                <a:sym typeface="Arial"/>
              </a:rPr>
              <a:t>lokale</a:t>
            </a:r>
            <a:r>
              <a:rPr lang="en-GB" sz="1400" kern="0">
                <a:solidFill>
                  <a:srgbClr val="373636"/>
                </a:solidFill>
                <a:latin typeface="Arial"/>
                <a:cs typeface="Arial"/>
                <a:sym typeface="Arial"/>
              </a:rPr>
              <a:t> </a:t>
            </a:r>
            <a:r>
              <a:rPr lang="en-GB" sz="1400" kern="0" err="1">
                <a:solidFill>
                  <a:srgbClr val="373636"/>
                </a:solidFill>
                <a:latin typeface="Arial"/>
                <a:cs typeface="Arial"/>
                <a:sym typeface="Arial"/>
              </a:rPr>
              <a:t>besturen</a:t>
            </a:r>
            <a:r>
              <a:rPr lang="en-GB" sz="1400" kern="0">
                <a:solidFill>
                  <a:srgbClr val="373636"/>
                </a:solidFill>
                <a:latin typeface="Arial"/>
                <a:cs typeface="Arial"/>
                <a:sym typeface="Arial"/>
              </a:rPr>
              <a:t> die </a:t>
            </a:r>
            <a:r>
              <a:rPr lang="en-GB" sz="1400" kern="0" err="1">
                <a:solidFill>
                  <a:srgbClr val="373636"/>
                </a:solidFill>
                <a:latin typeface="Arial"/>
                <a:cs typeface="Arial"/>
                <a:sym typeface="Arial"/>
              </a:rPr>
              <a:t>deelnemen</a:t>
            </a:r>
            <a:r>
              <a:rPr lang="en-GB" sz="1400" kern="0">
                <a:solidFill>
                  <a:srgbClr val="373636"/>
                </a:solidFill>
                <a:latin typeface="Arial"/>
                <a:cs typeface="Arial"/>
                <a:sym typeface="Arial"/>
              </a:rPr>
              <a:t> </a:t>
            </a:r>
            <a:r>
              <a:rPr lang="en-GB" sz="1400" kern="0" err="1">
                <a:solidFill>
                  <a:srgbClr val="373636"/>
                </a:solidFill>
                <a:latin typeface="Arial"/>
                <a:cs typeface="Arial"/>
                <a:sym typeface="Arial"/>
              </a:rPr>
              <a:t>aan</a:t>
            </a:r>
            <a:r>
              <a:rPr lang="en-GB" sz="1400" kern="0">
                <a:solidFill>
                  <a:srgbClr val="373636"/>
                </a:solidFill>
                <a:latin typeface="Arial"/>
                <a:cs typeface="Arial"/>
                <a:sym typeface="Arial"/>
              </a:rPr>
              <a:t> het GZG-</a:t>
            </a:r>
            <a:r>
              <a:rPr lang="en-GB" sz="1400" kern="0" err="1">
                <a:solidFill>
                  <a:srgbClr val="373636"/>
                </a:solidFill>
                <a:latin typeface="Arial"/>
                <a:cs typeface="Arial"/>
                <a:sym typeface="Arial"/>
              </a:rPr>
              <a:t>initiatief</a:t>
            </a:r>
            <a:r>
              <a:rPr lang="en-GB" sz="1400" kern="0">
                <a:solidFill>
                  <a:srgbClr val="373636"/>
                </a:solidFill>
                <a:latin typeface="Arial"/>
                <a:cs typeface="Arial"/>
                <a:sym typeface="Arial"/>
              </a:rPr>
              <a:t>. </a:t>
            </a:r>
            <a:endParaRPr lang="en-GB" sz="1400" b="1" kern="0">
              <a:solidFill>
                <a:srgbClr val="373636"/>
              </a:solidFill>
              <a:latin typeface="Arial"/>
              <a:cs typeface="Arial"/>
              <a:sym typeface="Arial"/>
            </a:endParaRPr>
          </a:p>
          <a:p>
            <a:pPr defTabSz="914378">
              <a:buClr>
                <a:srgbClr val="000000"/>
              </a:buClr>
            </a:pPr>
            <a:endParaRPr lang="en-GB" sz="1400" kern="0">
              <a:solidFill>
                <a:srgbClr val="373636"/>
              </a:solidFill>
              <a:latin typeface="Arial"/>
              <a:cs typeface="Arial"/>
              <a:sym typeface="Arial"/>
            </a:endParaRPr>
          </a:p>
          <a:p>
            <a:pPr defTabSz="914378">
              <a:buClr>
                <a:srgbClr val="000000"/>
              </a:buClr>
            </a:pPr>
            <a:r>
              <a:rPr lang="en-GB" sz="1400" kern="0">
                <a:solidFill>
                  <a:srgbClr val="373636"/>
                </a:solidFill>
                <a:latin typeface="Arial"/>
                <a:cs typeface="Arial"/>
                <a:sym typeface="Arial"/>
              </a:rPr>
              <a:t>We</a:t>
            </a:r>
            <a:r>
              <a:rPr lang="en-GB" sz="1400" b="1" kern="0">
                <a:solidFill>
                  <a:srgbClr val="373636"/>
                </a:solidFill>
                <a:latin typeface="Arial"/>
                <a:cs typeface="Arial"/>
                <a:sym typeface="Arial"/>
              </a:rPr>
              <a:t> </a:t>
            </a:r>
            <a:r>
              <a:rPr lang="en-GB" sz="1400" b="1" kern="0" err="1">
                <a:solidFill>
                  <a:srgbClr val="373636"/>
                </a:solidFill>
                <a:latin typeface="Arial"/>
                <a:cs typeface="Arial"/>
                <a:sym typeface="Arial"/>
              </a:rPr>
              <a:t>focussen</a:t>
            </a:r>
            <a:r>
              <a:rPr lang="en-GB" sz="1400" b="1" kern="0">
                <a:solidFill>
                  <a:srgbClr val="373636"/>
                </a:solidFill>
                <a:latin typeface="Arial"/>
                <a:cs typeface="Arial"/>
                <a:sym typeface="Arial"/>
              </a:rPr>
              <a:t> op de burger </a:t>
            </a:r>
            <a:r>
              <a:rPr lang="en-GB" sz="1400" kern="0" err="1">
                <a:solidFill>
                  <a:srgbClr val="373636"/>
                </a:solidFill>
                <a:latin typeface="Arial"/>
                <a:cs typeface="Arial"/>
                <a:sym typeface="Arial"/>
              </a:rPr>
              <a:t>en</a:t>
            </a:r>
            <a:r>
              <a:rPr lang="en-GB" sz="1400" b="1" kern="0">
                <a:solidFill>
                  <a:srgbClr val="373636"/>
                </a:solidFill>
                <a:latin typeface="Arial"/>
                <a:cs typeface="Arial"/>
                <a:sym typeface="Arial"/>
              </a:rPr>
              <a:t> het </a:t>
            </a:r>
            <a:r>
              <a:rPr lang="en-GB" sz="1400" b="1" kern="0" err="1">
                <a:solidFill>
                  <a:srgbClr val="373636"/>
                </a:solidFill>
                <a:latin typeface="Arial"/>
                <a:cs typeface="Arial"/>
                <a:sym typeface="Arial"/>
              </a:rPr>
              <a:t>bevorderen</a:t>
            </a:r>
            <a:r>
              <a:rPr lang="en-GB" sz="1400" b="1" kern="0">
                <a:solidFill>
                  <a:srgbClr val="373636"/>
                </a:solidFill>
                <a:latin typeface="Arial"/>
                <a:cs typeface="Arial"/>
                <a:sym typeface="Arial"/>
              </a:rPr>
              <a:t> van </a:t>
            </a:r>
            <a:r>
              <a:rPr lang="en-GB" sz="1400" b="1" kern="0" err="1">
                <a:solidFill>
                  <a:srgbClr val="373636"/>
                </a:solidFill>
                <a:latin typeface="Arial"/>
                <a:cs typeface="Arial"/>
                <a:sym typeface="Arial"/>
              </a:rPr>
              <a:t>financieel</a:t>
            </a:r>
            <a:r>
              <a:rPr lang="en-GB" sz="1400" b="1" kern="0">
                <a:solidFill>
                  <a:srgbClr val="373636"/>
                </a:solidFill>
                <a:latin typeface="Arial"/>
                <a:cs typeface="Arial"/>
                <a:sym typeface="Arial"/>
              </a:rPr>
              <a:t> </a:t>
            </a:r>
            <a:r>
              <a:rPr lang="en-GB" sz="1400" b="1" kern="0" err="1">
                <a:solidFill>
                  <a:srgbClr val="373636"/>
                </a:solidFill>
                <a:latin typeface="Arial"/>
                <a:cs typeface="Arial"/>
                <a:sym typeface="Arial"/>
              </a:rPr>
              <a:t>herstel</a:t>
            </a:r>
            <a:r>
              <a:rPr lang="en-GB" sz="1400" b="1" kern="0">
                <a:solidFill>
                  <a:srgbClr val="373636"/>
                </a:solidFill>
                <a:latin typeface="Arial"/>
                <a:cs typeface="Arial"/>
                <a:sym typeface="Arial"/>
              </a:rPr>
              <a:t>.</a:t>
            </a:r>
            <a:endParaRPr lang="en-GB" sz="1400" kern="0">
              <a:solidFill>
                <a:srgbClr val="373636"/>
              </a:solidFill>
              <a:latin typeface="Arial"/>
              <a:cs typeface="Arial"/>
              <a:sym typeface="Arial"/>
            </a:endParaRPr>
          </a:p>
        </p:txBody>
      </p:sp>
    </p:spTree>
    <p:extLst>
      <p:ext uri="{BB962C8B-B14F-4D97-AF65-F5344CB8AC3E}">
        <p14:creationId xmlns:p14="http://schemas.microsoft.com/office/powerpoint/2010/main" val="2194078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g1a30d34c7e0_0_328"/>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g1a30d34c7e0_0_328"/>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g1a30d34c7e0_0_328"/>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en-GB" sz="3700" b="1" i="0" u="none" strike="noStrike" cap="none">
                <a:solidFill>
                  <a:srgbClr val="000000"/>
                </a:solidFill>
                <a:latin typeface="Arial"/>
                <a:ea typeface="Arial"/>
                <a:cs typeface="Arial"/>
                <a:sym typeface="Arial"/>
              </a:rPr>
              <a:t>Open </a:t>
            </a:r>
            <a:r>
              <a:rPr lang="en-GB" sz="3700" b="1" i="0" u="none" strike="noStrike" cap="none" err="1">
                <a:solidFill>
                  <a:srgbClr val="000000"/>
                </a:solidFill>
                <a:latin typeface="Arial"/>
                <a:ea typeface="Arial"/>
                <a:cs typeface="Arial"/>
                <a:sym typeface="Arial"/>
              </a:rPr>
              <a:t>Standaarden</a:t>
            </a:r>
            <a:r>
              <a:rPr lang="en-GB" sz="3700" b="1" i="0" u="none" strike="noStrike" cap="none">
                <a:solidFill>
                  <a:srgbClr val="000000"/>
                </a:solidFill>
                <a:latin typeface="Arial"/>
                <a:ea typeface="Arial"/>
                <a:cs typeface="Arial"/>
                <a:sym typeface="Arial"/>
              </a:rPr>
              <a:t> </a:t>
            </a:r>
            <a:r>
              <a:rPr lang="en-GB" sz="3700" b="1" i="0" u="none" strike="noStrike" cap="none" err="1">
                <a:solidFill>
                  <a:srgbClr val="000000"/>
                </a:solidFill>
                <a:latin typeface="Arial"/>
                <a:ea typeface="Arial"/>
                <a:cs typeface="Arial"/>
                <a:sym typeface="Arial"/>
              </a:rPr>
              <a:t>voor</a:t>
            </a:r>
            <a:r>
              <a:rPr lang="en-GB" sz="3700" b="1" i="0" u="none" strike="noStrike" cap="none">
                <a:solidFill>
                  <a:srgbClr val="000000"/>
                </a:solidFill>
                <a:latin typeface="Arial"/>
                <a:ea typeface="Arial"/>
                <a:cs typeface="Arial"/>
                <a:sym typeface="Arial"/>
              </a:rPr>
              <a:t> </a:t>
            </a:r>
            <a:r>
              <a:rPr lang="en-GB" sz="3700" b="1" i="0" u="none" strike="noStrike" cap="none" err="1">
                <a:solidFill>
                  <a:srgbClr val="000000"/>
                </a:solidFill>
                <a:latin typeface="Arial"/>
                <a:ea typeface="Arial"/>
                <a:cs typeface="Arial"/>
                <a:sym typeface="Arial"/>
              </a:rPr>
              <a:t>Linkende</a:t>
            </a:r>
            <a:r>
              <a:rPr lang="en-GB" sz="3700" b="1" i="0" u="none" strike="noStrike" cap="none">
                <a:solidFill>
                  <a:srgbClr val="000000"/>
                </a:solidFill>
                <a:latin typeface="Arial"/>
                <a:ea typeface="Arial"/>
                <a:cs typeface="Arial"/>
                <a:sym typeface="Arial"/>
              </a:rPr>
              <a:t> </a:t>
            </a:r>
            <a:r>
              <a:rPr lang="en-GB" sz="3700" b="1" i="0" u="none" strike="noStrike" cap="none" err="1">
                <a:solidFill>
                  <a:srgbClr val="000000"/>
                </a:solidFill>
                <a:latin typeface="Arial"/>
                <a:ea typeface="Arial"/>
                <a:cs typeface="Arial"/>
                <a:sym typeface="Arial"/>
              </a:rPr>
              <a:t>Organisaties</a:t>
            </a:r>
            <a:r>
              <a:rPr lang="en-GB" sz="3700" b="1" i="0" u="none" strike="noStrike" cap="none">
                <a:solidFill>
                  <a:srgbClr val="000000"/>
                </a:solidFill>
                <a:latin typeface="Arial"/>
                <a:ea typeface="Arial"/>
                <a:cs typeface="Arial"/>
                <a:sym typeface="Arial"/>
              </a:rPr>
              <a:t> (OSLO)</a:t>
            </a:r>
            <a:endParaRPr sz="3700" b="1" i="0" u="none" strike="noStrike" cap="none">
              <a:solidFill>
                <a:srgbClr val="000000"/>
              </a:solidFill>
              <a:latin typeface="Arial"/>
              <a:ea typeface="Arial"/>
              <a:cs typeface="Arial"/>
              <a:sym typeface="Arial"/>
            </a:endParaRPr>
          </a:p>
        </p:txBody>
      </p:sp>
      <p:pic>
        <p:nvPicPr>
          <p:cNvPr id="351" name="Google Shape;351;g1a30d34c7e0_0_328"/>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extLst>
      <p:ext uri="{BB962C8B-B14F-4D97-AF65-F5344CB8AC3E}">
        <p14:creationId xmlns:p14="http://schemas.microsoft.com/office/powerpoint/2010/main" val="2842051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pic>
        <p:nvPicPr>
          <p:cNvPr id="357" name="Google Shape;357;g1a30d34c7e0_0_335"/>
          <p:cNvPicPr preferRelativeResize="0"/>
          <p:nvPr/>
        </p:nvPicPr>
        <p:blipFill rotWithShape="1">
          <a:blip r:embed="rId3">
            <a:alphaModFix/>
          </a:blip>
          <a:srcRect l="8010" r="8010"/>
          <a:stretch/>
        </p:blipFill>
        <p:spPr>
          <a:xfrm>
            <a:off x="6" y="0"/>
            <a:ext cx="9214340" cy="5143500"/>
          </a:xfrm>
          <a:prstGeom prst="rect">
            <a:avLst/>
          </a:prstGeom>
          <a:noFill/>
          <a:ln>
            <a:noFill/>
          </a:ln>
        </p:spPr>
      </p:pic>
      <p:sp>
        <p:nvSpPr>
          <p:cNvPr id="358" name="Google Shape;358;g1a30d34c7e0_0_335"/>
          <p:cNvSpPr txBox="1">
            <a:spLocks noGrp="1"/>
          </p:cNvSpPr>
          <p:nvPr>
            <p:ph type="sldNum" idx="12"/>
          </p:nvPr>
        </p:nvSpPr>
        <p:spPr>
          <a:xfrm>
            <a:off x="8020802" y="4919128"/>
            <a:ext cx="682200" cy="203100"/>
          </a:xfrm>
          <a:prstGeom prst="rect">
            <a:avLst/>
          </a:prstGeom>
          <a:noFill/>
          <a:ln>
            <a:noFill/>
          </a:ln>
        </p:spPr>
        <p:txBody>
          <a:bodyPr spcFirstLastPara="1" wrap="square" lIns="39550" tIns="39550" rIns="39550" bIns="39550" anchor="ctr" anchorCtr="0">
            <a:sp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GB"/>
              <a:t>15</a:t>
            </a:fld>
            <a:endParaRPr/>
          </a:p>
        </p:txBody>
      </p:sp>
      <p:sp>
        <p:nvSpPr>
          <p:cNvPr id="359" name="Google Shape;359;g1a30d34c7e0_0_335"/>
          <p:cNvSpPr/>
          <p:nvPr/>
        </p:nvSpPr>
        <p:spPr>
          <a:xfrm>
            <a:off x="0" y="-1"/>
            <a:ext cx="9214340" cy="5143501"/>
          </a:xfrm>
          <a:prstGeom prst="rect">
            <a:avLst/>
          </a:prstGeom>
          <a:solidFill>
            <a:schemeClr val="dk1">
              <a:alpha val="31764"/>
            </a:schemeClr>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3100"/>
              <a:buFont typeface="Arial"/>
              <a:buNone/>
            </a:pPr>
            <a:r>
              <a:rPr lang="en-GB" sz="3900" b="1" i="0" u="none" strike="noStrike" cap="none">
                <a:solidFill>
                  <a:schemeClr val="lt1"/>
                </a:solidFill>
                <a:latin typeface="Calibri"/>
                <a:ea typeface="Calibri"/>
                <a:cs typeface="Calibri"/>
                <a:sym typeface="Calibri"/>
              </a:rPr>
              <a:t>INTEROPERABILITEIT</a:t>
            </a:r>
            <a:endParaRPr sz="3900" b="1"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100"/>
              <a:buFont typeface="Arial"/>
              <a:buNone/>
            </a:pPr>
            <a:r>
              <a:rPr lang="en-GB" sz="4100" b="1" i="0" u="none" strike="noStrike" cap="none">
                <a:solidFill>
                  <a:schemeClr val="lt1"/>
                </a:solidFill>
                <a:latin typeface="Calibri"/>
                <a:ea typeface="Calibri"/>
                <a:cs typeface="Calibri"/>
                <a:sym typeface="Calibri"/>
              </a:rPr>
              <a:t> =</a:t>
            </a:r>
            <a:endParaRPr sz="4100" b="1" i="0" u="none" strike="noStrike" cap="none">
              <a:solidFill>
                <a:schemeClr val="lt1"/>
              </a:solidFill>
              <a:latin typeface="Calibri"/>
              <a:ea typeface="Calibri"/>
              <a:cs typeface="Calibri"/>
              <a:sym typeface="Calibri"/>
            </a:endParaRPr>
          </a:p>
          <a:p>
            <a:pPr algn="ctr"/>
            <a:r>
              <a:rPr lang="en-GB" sz="3100" b="1">
                <a:solidFill>
                  <a:schemeClr val="lt1"/>
                </a:solidFill>
                <a:latin typeface="Calibri"/>
                <a:ea typeface="Calibri"/>
                <a:cs typeface="Calibri"/>
                <a:sym typeface="Calibri"/>
              </a:rPr>
              <a:t>De </a:t>
            </a:r>
            <a:r>
              <a:rPr lang="en-GB" sz="3100" b="1" err="1">
                <a:solidFill>
                  <a:schemeClr val="lt1"/>
                </a:solidFill>
                <a:latin typeface="Calibri"/>
                <a:ea typeface="Calibri"/>
                <a:cs typeface="Calibri"/>
                <a:sym typeface="Calibri"/>
              </a:rPr>
              <a:t>mogelijkheid</a:t>
            </a:r>
            <a:r>
              <a:rPr lang="en-GB" sz="3100" b="1">
                <a:solidFill>
                  <a:schemeClr val="lt1"/>
                </a:solidFill>
                <a:latin typeface="Calibri"/>
                <a:ea typeface="Calibri"/>
                <a:cs typeface="Calibri"/>
                <a:sym typeface="Calibri"/>
              </a:rPr>
              <a:t> van </a:t>
            </a:r>
            <a:r>
              <a:rPr lang="en-GB" sz="3100" b="1" err="1">
                <a:solidFill>
                  <a:schemeClr val="lt1"/>
                </a:solidFill>
                <a:latin typeface="Calibri"/>
                <a:ea typeface="Calibri"/>
                <a:cs typeface="Calibri"/>
                <a:sym typeface="Calibri"/>
              </a:rPr>
              <a:t>verschillende</a:t>
            </a:r>
            <a:r>
              <a:rPr lang="en-GB" sz="3100" b="1">
                <a:solidFill>
                  <a:schemeClr val="lt1"/>
                </a:solidFill>
                <a:latin typeface="Calibri"/>
                <a:ea typeface="Calibri"/>
                <a:cs typeface="Calibri"/>
                <a:sym typeface="Calibri"/>
              </a:rPr>
              <a:t> </a:t>
            </a:r>
            <a:r>
              <a:rPr lang="en-GB" sz="3100" b="1" err="1">
                <a:solidFill>
                  <a:schemeClr val="lt1"/>
                </a:solidFill>
                <a:latin typeface="Calibri"/>
                <a:ea typeface="Calibri"/>
                <a:cs typeface="Calibri"/>
                <a:sym typeface="Calibri"/>
              </a:rPr>
              <a:t>autonome</a:t>
            </a:r>
            <a:r>
              <a:rPr lang="en-GB" sz="3100" b="1">
                <a:solidFill>
                  <a:schemeClr val="lt1"/>
                </a:solidFill>
                <a:latin typeface="Calibri"/>
                <a:ea typeface="Calibri"/>
                <a:cs typeface="Calibri"/>
                <a:sym typeface="Calibri"/>
              </a:rPr>
              <a:t> </a:t>
            </a:r>
            <a:br>
              <a:rPr lang="en-GB" sz="3100" b="1">
                <a:solidFill>
                  <a:schemeClr val="lt1"/>
                </a:solidFill>
                <a:latin typeface="Calibri"/>
                <a:ea typeface="Calibri"/>
                <a:cs typeface="Calibri"/>
                <a:sym typeface="Calibri"/>
              </a:rPr>
            </a:br>
            <a:r>
              <a:rPr lang="en-GB" sz="3100" b="1" err="1">
                <a:solidFill>
                  <a:schemeClr val="lt1"/>
                </a:solidFill>
                <a:latin typeface="Calibri"/>
                <a:ea typeface="Calibri"/>
                <a:cs typeface="Calibri"/>
                <a:sym typeface="Calibri"/>
              </a:rPr>
              <a:t>organisaties</a:t>
            </a:r>
            <a:r>
              <a:rPr lang="en-GB" sz="3100" b="1">
                <a:solidFill>
                  <a:schemeClr val="lt1"/>
                </a:solidFill>
                <a:latin typeface="Calibri"/>
                <a:ea typeface="Calibri"/>
                <a:cs typeface="Calibri"/>
                <a:sym typeface="Calibri"/>
              </a:rPr>
              <a:t> of </a:t>
            </a:r>
            <a:r>
              <a:rPr lang="en-GB" sz="3100" b="1" err="1">
                <a:solidFill>
                  <a:schemeClr val="lt1"/>
                </a:solidFill>
                <a:latin typeface="Calibri"/>
                <a:ea typeface="Calibri"/>
                <a:cs typeface="Calibri"/>
                <a:sym typeface="Calibri"/>
              </a:rPr>
              <a:t>systemen</a:t>
            </a:r>
            <a:r>
              <a:rPr lang="en-GB" sz="3100" b="1">
                <a:solidFill>
                  <a:schemeClr val="lt1"/>
                </a:solidFill>
                <a:latin typeface="Calibri"/>
                <a:ea typeface="Calibri"/>
                <a:cs typeface="Calibri"/>
                <a:sym typeface="Calibri"/>
              </a:rPr>
              <a:t> om met </a:t>
            </a:r>
            <a:r>
              <a:rPr lang="en-GB" sz="3100" b="1" err="1">
                <a:solidFill>
                  <a:schemeClr val="lt1"/>
                </a:solidFill>
                <a:latin typeface="Calibri"/>
                <a:ea typeface="Calibri"/>
                <a:cs typeface="Calibri"/>
                <a:sym typeface="Calibri"/>
              </a:rPr>
              <a:t>elkaar</a:t>
            </a:r>
            <a:r>
              <a:rPr lang="en-GB" sz="3100" b="1">
                <a:solidFill>
                  <a:schemeClr val="lt1"/>
                </a:solidFill>
                <a:latin typeface="Calibri"/>
                <a:ea typeface="Calibri"/>
                <a:cs typeface="Calibri"/>
                <a:sym typeface="Calibri"/>
              </a:rPr>
              <a:t> </a:t>
            </a:r>
            <a:r>
              <a:rPr lang="en-GB" sz="3100" b="1" err="1">
                <a:solidFill>
                  <a:schemeClr val="lt1"/>
                </a:solidFill>
                <a:latin typeface="Calibri"/>
                <a:ea typeface="Calibri"/>
                <a:cs typeface="Calibri"/>
                <a:sym typeface="Calibri"/>
              </a:rPr>
              <a:t>te</a:t>
            </a:r>
            <a:r>
              <a:rPr lang="en-GB" sz="3100" b="1">
                <a:solidFill>
                  <a:schemeClr val="lt1"/>
                </a:solidFill>
                <a:latin typeface="Calibri"/>
                <a:ea typeface="Calibri"/>
                <a:cs typeface="Calibri"/>
                <a:sym typeface="Calibri"/>
              </a:rPr>
              <a:t> </a:t>
            </a:r>
            <a:r>
              <a:rPr lang="en-GB" sz="3100" b="1" err="1">
                <a:solidFill>
                  <a:schemeClr val="lt1"/>
                </a:solidFill>
                <a:latin typeface="Calibri"/>
                <a:ea typeface="Calibri"/>
                <a:cs typeface="Calibri"/>
                <a:sym typeface="Calibri"/>
              </a:rPr>
              <a:t>communiceren</a:t>
            </a:r>
            <a:r>
              <a:rPr lang="en-GB" sz="3100" b="1">
                <a:solidFill>
                  <a:schemeClr val="lt1"/>
                </a:solidFill>
                <a:latin typeface="Calibri"/>
                <a:ea typeface="Calibri"/>
                <a:cs typeface="Calibri"/>
                <a:sym typeface="Calibri"/>
              </a:rPr>
              <a:t> </a:t>
            </a:r>
            <a:r>
              <a:rPr lang="en-GB" sz="3100" b="1" err="1">
                <a:solidFill>
                  <a:schemeClr val="lt1"/>
                </a:solidFill>
                <a:latin typeface="Calibri"/>
                <a:ea typeface="Calibri"/>
                <a:cs typeface="Calibri"/>
                <a:sym typeface="Calibri"/>
              </a:rPr>
              <a:t>en</a:t>
            </a:r>
            <a:r>
              <a:rPr lang="en-GB" sz="3100" b="1">
                <a:solidFill>
                  <a:schemeClr val="lt1"/>
                </a:solidFill>
                <a:latin typeface="Calibri"/>
                <a:ea typeface="Calibri"/>
                <a:cs typeface="Calibri"/>
                <a:sym typeface="Calibri"/>
              </a:rPr>
              <a:t> </a:t>
            </a:r>
            <a:r>
              <a:rPr lang="en-GB" sz="3100" b="1" err="1">
                <a:solidFill>
                  <a:schemeClr val="lt1"/>
                </a:solidFill>
                <a:latin typeface="Calibri"/>
                <a:ea typeface="Calibri"/>
                <a:cs typeface="Calibri"/>
                <a:sym typeface="Calibri"/>
              </a:rPr>
              <a:t>samen</a:t>
            </a:r>
            <a:r>
              <a:rPr lang="en-GB" sz="3100" b="1">
                <a:solidFill>
                  <a:schemeClr val="lt1"/>
                </a:solidFill>
                <a:latin typeface="Calibri"/>
                <a:ea typeface="Calibri"/>
                <a:cs typeface="Calibri"/>
                <a:sym typeface="Calibri"/>
              </a:rPr>
              <a:t> </a:t>
            </a:r>
            <a:r>
              <a:rPr lang="en-GB" sz="3100" b="1" err="1">
                <a:solidFill>
                  <a:schemeClr val="lt1"/>
                </a:solidFill>
                <a:latin typeface="Calibri"/>
                <a:ea typeface="Calibri"/>
                <a:cs typeface="Calibri"/>
                <a:sym typeface="Calibri"/>
              </a:rPr>
              <a:t>te</a:t>
            </a:r>
            <a:r>
              <a:rPr lang="en-GB" sz="3100" b="1">
                <a:solidFill>
                  <a:schemeClr val="lt1"/>
                </a:solidFill>
                <a:latin typeface="Calibri"/>
                <a:ea typeface="Calibri"/>
                <a:cs typeface="Calibri"/>
                <a:sym typeface="Calibri"/>
              </a:rPr>
              <a:t> </a:t>
            </a:r>
            <a:endParaRPr lang="en-GB">
              <a:solidFill>
                <a:schemeClr val="lt1"/>
              </a:solidFill>
              <a:ea typeface="Calibri"/>
              <a:sym typeface="Calibri"/>
            </a:endParaRPr>
          </a:p>
          <a:p>
            <a:pPr algn="ctr"/>
            <a:r>
              <a:rPr lang="en-GB" sz="3100" b="1" err="1">
                <a:solidFill>
                  <a:schemeClr val="lt1"/>
                </a:solidFill>
                <a:latin typeface="Calibri"/>
                <a:ea typeface="Calibri"/>
                <a:cs typeface="Calibri"/>
                <a:sym typeface="Calibri"/>
              </a:rPr>
              <a:t>werken</a:t>
            </a:r>
            <a:endParaRPr lang="en-GB">
              <a:solidFill>
                <a:schemeClr val="lt1"/>
              </a:solidFill>
            </a:endParaRPr>
          </a:p>
        </p:txBody>
      </p:sp>
    </p:spTree>
    <p:extLst>
      <p:ext uri="{BB962C8B-B14F-4D97-AF65-F5344CB8AC3E}">
        <p14:creationId xmlns:p14="http://schemas.microsoft.com/office/powerpoint/2010/main" val="2519119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Google Shape;364;g1a30d34c7e0_0_342"/>
          <p:cNvPicPr preferRelativeResize="0"/>
          <p:nvPr/>
        </p:nvPicPr>
        <p:blipFill rotWithShape="1">
          <a:blip r:embed="rId3">
            <a:alphaModFix/>
          </a:blip>
          <a:srcRect r="31422" b="70909"/>
          <a:stretch/>
        </p:blipFill>
        <p:spPr>
          <a:xfrm>
            <a:off x="0" y="0"/>
            <a:ext cx="9144000" cy="5143500"/>
          </a:xfrm>
          <a:prstGeom prst="rect">
            <a:avLst/>
          </a:prstGeom>
          <a:noFill/>
          <a:ln>
            <a:noFill/>
          </a:ln>
        </p:spPr>
      </p:pic>
      <p:pic>
        <p:nvPicPr>
          <p:cNvPr id="365" name="Google Shape;365;g1a30d34c7e0_0_342"/>
          <p:cNvPicPr preferRelativeResize="0"/>
          <p:nvPr/>
        </p:nvPicPr>
        <p:blipFill rotWithShape="1">
          <a:blip r:embed="rId3">
            <a:alphaModFix/>
          </a:blip>
          <a:srcRect t="17266"/>
          <a:stretch/>
        </p:blipFill>
        <p:spPr>
          <a:xfrm>
            <a:off x="1137013" y="570162"/>
            <a:ext cx="6869975" cy="4003176"/>
          </a:xfrm>
          <a:prstGeom prst="rect">
            <a:avLst/>
          </a:prstGeom>
          <a:noFill/>
          <a:ln>
            <a:noFill/>
          </a:ln>
        </p:spPr>
      </p:pic>
    </p:spTree>
    <p:extLst>
      <p:ext uri="{BB962C8B-B14F-4D97-AF65-F5344CB8AC3E}">
        <p14:creationId xmlns:p14="http://schemas.microsoft.com/office/powerpoint/2010/main" val="1829635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g1a30d34c7e0_0_347"/>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2800" b="1" i="0" u="none" strike="noStrike" cap="none" dirty="0">
                <a:solidFill>
                  <a:srgbClr val="000000"/>
                </a:solidFill>
                <a:latin typeface="Arial"/>
                <a:ea typeface="Arial"/>
                <a:cs typeface="Arial"/>
                <a:sym typeface="Arial"/>
              </a:rPr>
              <a:t>Bottom-up</a:t>
            </a:r>
            <a:endParaRPr lang="en-GB" sz="1200" b="0" i="0" u="none" strike="noStrike" cap="none" dirty="0">
              <a:solidFill>
                <a:srgbClr val="000000"/>
              </a:solidFill>
              <a:latin typeface="Arial"/>
              <a:ea typeface="Arial"/>
              <a:cs typeface="Arial"/>
              <a:sym typeface="Arial"/>
            </a:endParaRPr>
          </a:p>
        </p:txBody>
      </p:sp>
      <p:sp>
        <p:nvSpPr>
          <p:cNvPr id="371" name="Google Shape;371;g1a30d34c7e0_0_347"/>
          <p:cNvSpPr/>
          <p:nvPr/>
        </p:nvSpPr>
        <p:spPr>
          <a:xfrm>
            <a:off x="2184725" y="1248625"/>
            <a:ext cx="4058700" cy="3609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g1a30d34c7e0_0_347"/>
          <p:cNvSpPr/>
          <p:nvPr/>
        </p:nvSpPr>
        <p:spPr>
          <a:xfrm>
            <a:off x="2213825" y="4125925"/>
            <a:ext cx="3911100" cy="73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g1a30d34c7e0_0_347"/>
          <p:cNvSpPr txBox="1"/>
          <p:nvPr/>
        </p:nvSpPr>
        <p:spPr>
          <a:xfrm>
            <a:off x="3521375" y="4211675"/>
            <a:ext cx="1385400" cy="637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400" b="0" i="0" u="none" strike="noStrike" cap="none">
                <a:solidFill>
                  <a:srgbClr val="000000"/>
                </a:solidFill>
                <a:latin typeface="Arial"/>
                <a:ea typeface="Arial"/>
                <a:cs typeface="Arial"/>
                <a:sym typeface="Arial"/>
              </a:rPr>
              <a:t>Use Cases</a:t>
            </a:r>
            <a:endParaRPr sz="1400" b="0" i="0" u="none" strike="noStrike" cap="none">
              <a:solidFill>
                <a:srgbClr val="000000"/>
              </a:solidFill>
              <a:latin typeface="Arial"/>
              <a:ea typeface="Arial"/>
              <a:cs typeface="Arial"/>
              <a:sym typeface="Arial"/>
            </a:endParaRPr>
          </a:p>
        </p:txBody>
      </p:sp>
      <p:sp>
        <p:nvSpPr>
          <p:cNvPr id="374" name="Google Shape;374;g1a30d34c7e0_0_347"/>
          <p:cNvSpPr/>
          <p:nvPr/>
        </p:nvSpPr>
        <p:spPr>
          <a:xfrm>
            <a:off x="2332325" y="3414375"/>
            <a:ext cx="3911100" cy="73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g1a30d34c7e0_0_347"/>
          <p:cNvSpPr/>
          <p:nvPr/>
        </p:nvSpPr>
        <p:spPr>
          <a:xfrm>
            <a:off x="2384275" y="2626625"/>
            <a:ext cx="3911100" cy="73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g1a30d34c7e0_0_347"/>
          <p:cNvSpPr txBox="1"/>
          <p:nvPr/>
        </p:nvSpPr>
        <p:spPr>
          <a:xfrm>
            <a:off x="2883550" y="3488175"/>
            <a:ext cx="2625300" cy="637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400" b="0" i="0" u="none" strike="noStrike" cap="none" err="1">
                <a:solidFill>
                  <a:srgbClr val="000000"/>
                </a:solidFill>
                <a:latin typeface="Arial"/>
                <a:ea typeface="Arial"/>
                <a:cs typeface="Arial"/>
                <a:sym typeface="Arial"/>
              </a:rPr>
              <a:t>Bestaande</a:t>
            </a:r>
            <a:r>
              <a:rPr lang="en-GB" sz="1400" b="0" i="0" u="none" strike="noStrike" cap="none">
                <a:solidFill>
                  <a:srgbClr val="000000"/>
                </a:solidFill>
                <a:latin typeface="Arial"/>
                <a:ea typeface="Arial"/>
                <a:cs typeface="Arial"/>
                <a:sym typeface="Arial"/>
              </a:rPr>
              <a:t> </a:t>
            </a:r>
            <a:r>
              <a:rPr lang="en-GB" sz="1400" b="0" i="0" u="none" strike="noStrike" cap="none" err="1">
                <a:solidFill>
                  <a:srgbClr val="000000"/>
                </a:solidFill>
                <a:latin typeface="Arial"/>
                <a:ea typeface="Arial"/>
                <a:cs typeface="Arial"/>
                <a:sym typeface="Arial"/>
              </a:rPr>
              <a:t>standaarden</a:t>
            </a:r>
          </a:p>
        </p:txBody>
      </p:sp>
      <p:sp>
        <p:nvSpPr>
          <p:cNvPr id="377" name="Google Shape;377;g1a30d34c7e0_0_347"/>
          <p:cNvSpPr txBox="1"/>
          <p:nvPr/>
        </p:nvSpPr>
        <p:spPr>
          <a:xfrm>
            <a:off x="2901425" y="2075263"/>
            <a:ext cx="26253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GB" sz="1400" b="0" i="0" u="none" strike="noStrike" cap="none" err="1">
                <a:solidFill>
                  <a:srgbClr val="000000"/>
                </a:solidFill>
                <a:latin typeface="Arial"/>
                <a:ea typeface="Arial"/>
                <a:cs typeface="Arial"/>
                <a:sym typeface="Arial"/>
              </a:rPr>
              <a:t>Semantische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GB" sz="1400" b="0" i="0" u="none" strike="noStrike" cap="none" err="1">
                <a:solidFill>
                  <a:srgbClr val="000000"/>
                </a:solidFill>
                <a:latin typeface="Arial"/>
                <a:ea typeface="Arial"/>
                <a:cs typeface="Arial"/>
                <a:sym typeface="Arial"/>
              </a:rPr>
              <a:t>Standaard</a:t>
            </a:r>
          </a:p>
        </p:txBody>
      </p:sp>
      <p:sp>
        <p:nvSpPr>
          <p:cNvPr id="378" name="Google Shape;378;g1a30d34c7e0_0_347"/>
          <p:cNvSpPr/>
          <p:nvPr/>
        </p:nvSpPr>
        <p:spPr>
          <a:xfrm>
            <a:off x="5228150" y="3773750"/>
            <a:ext cx="1694400" cy="66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79" name="Google Shape;379;g1a30d34c7e0_0_347" descr="Afbeelding met schermafbeelding&#10;&#10;Beschrijving is gegenereerd met zeer hoge betrouwbaarheid"/>
          <p:cNvPicPr preferRelativeResize="0"/>
          <p:nvPr/>
        </p:nvPicPr>
        <p:blipFill rotWithShape="1">
          <a:blip r:embed="rId3">
            <a:alphaModFix/>
          </a:blip>
          <a:srcRect l="1016" t="2817" r="1142" b="3258"/>
          <a:stretch/>
        </p:blipFill>
        <p:spPr>
          <a:xfrm>
            <a:off x="6243434" y="3280639"/>
            <a:ext cx="2839540" cy="1117925"/>
          </a:xfrm>
          <a:prstGeom prst="rect">
            <a:avLst/>
          </a:prstGeom>
          <a:noFill/>
          <a:ln w="9525" cap="flat" cmpd="sng">
            <a:solidFill>
              <a:srgbClr val="000000"/>
            </a:solidFill>
            <a:prstDash val="solid"/>
            <a:round/>
            <a:headEnd type="none" w="sm" len="sm"/>
            <a:tailEnd type="none" w="sm" len="sm"/>
          </a:ln>
        </p:spPr>
      </p:pic>
      <p:sp>
        <p:nvSpPr>
          <p:cNvPr id="380" name="Google Shape;380;g1a30d34c7e0_0_347"/>
          <p:cNvSpPr/>
          <p:nvPr/>
        </p:nvSpPr>
        <p:spPr>
          <a:xfrm>
            <a:off x="2485875" y="3024088"/>
            <a:ext cx="2484600" cy="66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81" name="Google Shape;381;g1a30d34c7e0_0_347"/>
          <p:cNvPicPr preferRelativeResize="0"/>
          <p:nvPr/>
        </p:nvPicPr>
        <p:blipFill rotWithShape="1">
          <a:blip r:embed="rId4">
            <a:alphaModFix/>
          </a:blip>
          <a:srcRect l="53582" t="830" r="1156" b="54986"/>
          <a:stretch/>
        </p:blipFill>
        <p:spPr>
          <a:xfrm>
            <a:off x="524898" y="2327000"/>
            <a:ext cx="1960975" cy="1460807"/>
          </a:xfrm>
          <a:prstGeom prst="rect">
            <a:avLst/>
          </a:prstGeom>
          <a:noFill/>
          <a:ln w="9525" cap="flat" cmpd="sng">
            <a:solidFill>
              <a:srgbClr val="000000"/>
            </a:solidFill>
            <a:prstDash val="solid"/>
            <a:round/>
            <a:headEnd type="none" w="sm" len="sm"/>
            <a:tailEnd type="none" w="sm" len="sm"/>
          </a:ln>
        </p:spPr>
      </p:pic>
      <p:sp>
        <p:nvSpPr>
          <p:cNvPr id="382" name="Google Shape;382;g1a30d34c7e0_0_347"/>
          <p:cNvSpPr/>
          <p:nvPr/>
        </p:nvSpPr>
        <p:spPr>
          <a:xfrm>
            <a:off x="8064152" y="3393941"/>
            <a:ext cx="982200" cy="3036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800" b="1" i="0" u="none" strike="noStrike" cap="none">
                <a:solidFill>
                  <a:srgbClr val="002060"/>
                </a:solidFill>
                <a:latin typeface="Courier New"/>
                <a:ea typeface="Courier New"/>
                <a:cs typeface="Courier New"/>
                <a:sym typeface="Courier New"/>
              </a:rPr>
              <a:t>e.g. INSPIRE</a:t>
            </a:r>
            <a:endParaRPr sz="800" b="1" i="0" u="none" strike="noStrike" cap="none">
              <a:solidFill>
                <a:srgbClr val="002060"/>
              </a:solidFill>
              <a:latin typeface="Courier New"/>
              <a:ea typeface="Courier New"/>
              <a:cs typeface="Courier New"/>
              <a:sym typeface="Courier New"/>
            </a:endParaRPr>
          </a:p>
        </p:txBody>
      </p:sp>
      <p:sp>
        <p:nvSpPr>
          <p:cNvPr id="383" name="Google Shape;383;g1a30d34c7e0_0_347"/>
          <p:cNvSpPr/>
          <p:nvPr/>
        </p:nvSpPr>
        <p:spPr>
          <a:xfrm>
            <a:off x="4260200" y="1981000"/>
            <a:ext cx="1983300" cy="66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84" name="Google Shape;384;g1a30d34c7e0_0_347"/>
          <p:cNvPicPr preferRelativeResize="0"/>
          <p:nvPr/>
        </p:nvPicPr>
        <p:blipFill rotWithShape="1">
          <a:blip r:embed="rId5">
            <a:alphaModFix/>
          </a:blip>
          <a:srcRect t="20057" r="12973"/>
          <a:stretch/>
        </p:blipFill>
        <p:spPr>
          <a:xfrm>
            <a:off x="6243432" y="1207737"/>
            <a:ext cx="2226199" cy="1613126"/>
          </a:xfrm>
          <a:prstGeom prst="rect">
            <a:avLst/>
          </a:prstGeom>
          <a:noFill/>
          <a:ln w="9525" cap="flat" cmpd="sng">
            <a:solidFill>
              <a:schemeClr val="dk1"/>
            </a:solidFill>
            <a:prstDash val="solid"/>
            <a:round/>
            <a:headEnd type="none" w="sm" len="sm"/>
            <a:tailEnd type="none" w="sm" len="sm"/>
          </a:ln>
        </p:spPr>
      </p:pic>
      <p:sp>
        <p:nvSpPr>
          <p:cNvPr id="385" name="Google Shape;385;g1a30d34c7e0_0_347"/>
          <p:cNvSpPr txBox="1"/>
          <p:nvPr/>
        </p:nvSpPr>
        <p:spPr>
          <a:xfrm>
            <a:off x="2883550" y="2700425"/>
            <a:ext cx="2625300" cy="714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400" b="0" i="0" u="none" strike="noStrike" cap="none" err="1">
                <a:solidFill>
                  <a:srgbClr val="000000"/>
                </a:solidFill>
                <a:latin typeface="Arial"/>
                <a:ea typeface="Arial"/>
                <a:cs typeface="Arial"/>
                <a:sym typeface="Arial"/>
              </a:rPr>
              <a:t>Feedbacksessies</a:t>
            </a:r>
          </a:p>
        </p:txBody>
      </p:sp>
    </p:spTree>
    <p:extLst>
      <p:ext uri="{BB962C8B-B14F-4D97-AF65-F5344CB8AC3E}">
        <p14:creationId xmlns:p14="http://schemas.microsoft.com/office/powerpoint/2010/main" val="1693360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90" name="Google Shape;390;g1a30d34c7e0_0_402" descr="Afbeelding met schermafbeelding&#10;&#10;Beschrijving is gegenereerd met zeer hoge betrouwbaarheid"/>
          <p:cNvPicPr preferRelativeResize="0"/>
          <p:nvPr/>
        </p:nvPicPr>
        <p:blipFill rotWithShape="1">
          <a:blip r:embed="rId3">
            <a:alphaModFix/>
          </a:blip>
          <a:srcRect/>
          <a:stretch/>
        </p:blipFill>
        <p:spPr>
          <a:xfrm>
            <a:off x="3958075" y="1870814"/>
            <a:ext cx="1920587" cy="2703776"/>
          </a:xfrm>
          <a:prstGeom prst="rect">
            <a:avLst/>
          </a:prstGeom>
          <a:noFill/>
          <a:ln>
            <a:noFill/>
          </a:ln>
          <a:effectLst>
            <a:outerShdw blurRad="292100" dist="139700" dir="2700000" algn="tl" rotWithShape="0">
              <a:srgbClr val="333333">
                <a:alpha val="63137"/>
              </a:srgbClr>
            </a:outerShdw>
          </a:effectLst>
        </p:spPr>
      </p:pic>
      <p:sp>
        <p:nvSpPr>
          <p:cNvPr id="391" name="Google Shape;391;g1a30d34c7e0_0_402"/>
          <p:cNvSpPr txBox="1"/>
          <p:nvPr/>
        </p:nvSpPr>
        <p:spPr>
          <a:xfrm>
            <a:off x="641650" y="955575"/>
            <a:ext cx="7402800" cy="11979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400" b="0" i="0" u="none" strike="noStrike" cap="none" err="1">
                <a:solidFill>
                  <a:srgbClr val="000000"/>
                </a:solidFill>
                <a:latin typeface="Arial"/>
                <a:ea typeface="Arial"/>
                <a:cs typeface="Arial"/>
                <a:sym typeface="Arial"/>
              </a:rPr>
              <a:t>Schaalbaar</a:t>
            </a:r>
            <a:r>
              <a:rPr lang="en-GB" sz="1400" b="0" i="0" u="none" strike="noStrike" cap="none">
                <a:solidFill>
                  <a:srgbClr val="000000"/>
                </a:solidFill>
                <a:latin typeface="Arial"/>
                <a:ea typeface="Arial"/>
                <a:cs typeface="Arial"/>
                <a:sym typeface="Arial"/>
              </a:rPr>
              <a:t> </a:t>
            </a:r>
            <a:r>
              <a:rPr lang="en-GB" sz="1400" b="0" i="0" u="none" strike="noStrike" cap="none" err="1">
                <a:solidFill>
                  <a:srgbClr val="000000"/>
                </a:solidFill>
                <a:latin typeface="Arial"/>
                <a:ea typeface="Arial"/>
                <a:cs typeface="Arial"/>
                <a:sym typeface="Arial"/>
              </a:rPr>
              <a:t>proces</a:t>
            </a:r>
            <a:r>
              <a:rPr lang="en-GB" sz="1400" b="0" i="0" u="none" strike="noStrike" cap="none">
                <a:solidFill>
                  <a:srgbClr val="000000"/>
                </a:solidFill>
                <a:latin typeface="Arial"/>
                <a:ea typeface="Arial"/>
                <a:cs typeface="Arial"/>
                <a:sym typeface="Arial"/>
              </a:rPr>
              <a:t> </a:t>
            </a:r>
            <a:r>
              <a:rPr lang="en-GB" sz="1400" b="0" i="0" u="none" strike="noStrike" cap="none" err="1">
                <a:solidFill>
                  <a:srgbClr val="000000"/>
                </a:solidFill>
                <a:latin typeface="Arial"/>
                <a:ea typeface="Arial"/>
                <a:cs typeface="Arial"/>
                <a:sym typeface="Arial"/>
              </a:rPr>
              <a:t>voor</a:t>
            </a:r>
            <a:r>
              <a:rPr lang="en-GB" sz="1400" b="0" i="0" u="none" strike="noStrike" cap="none">
                <a:solidFill>
                  <a:srgbClr val="000000"/>
                </a:solidFill>
                <a:latin typeface="Arial"/>
                <a:ea typeface="Arial"/>
                <a:cs typeface="Arial"/>
                <a:sym typeface="Arial"/>
              </a:rPr>
              <a:t> </a:t>
            </a:r>
            <a:r>
              <a:rPr lang="en-GB" sz="1400" b="0" i="0" u="none" strike="noStrike" cap="none" err="1">
                <a:solidFill>
                  <a:srgbClr val="000000"/>
                </a:solidFill>
                <a:latin typeface="Arial"/>
                <a:ea typeface="Arial"/>
                <a:cs typeface="Arial"/>
                <a:sym typeface="Arial"/>
              </a:rPr>
              <a:t>aan</a:t>
            </a:r>
            <a:r>
              <a:rPr lang="en-GB" sz="1400" b="0" i="0" u="none" strike="noStrike" cap="none">
                <a:solidFill>
                  <a:srgbClr val="000000"/>
                </a:solidFill>
                <a:latin typeface="Arial"/>
                <a:ea typeface="Arial"/>
                <a:cs typeface="Arial"/>
                <a:sym typeface="Arial"/>
              </a:rPr>
              <a:t> </a:t>
            </a:r>
            <a:r>
              <a:rPr lang="en-GB" sz="1400" b="0" i="0" u="none" strike="noStrike" cap="none" err="1">
                <a:solidFill>
                  <a:srgbClr val="000000"/>
                </a:solidFill>
                <a:latin typeface="Arial"/>
                <a:ea typeface="Arial"/>
                <a:cs typeface="Arial"/>
                <a:sym typeface="Arial"/>
              </a:rPr>
              <a:t>te</a:t>
            </a:r>
            <a:r>
              <a:rPr lang="en-GB" sz="1400" b="0" i="0" u="none" strike="noStrike" cap="none">
                <a:solidFill>
                  <a:srgbClr val="000000"/>
                </a:solidFill>
                <a:latin typeface="Arial"/>
                <a:ea typeface="Arial"/>
                <a:cs typeface="Arial"/>
                <a:sym typeface="Arial"/>
              </a:rPr>
              <a:t> </a:t>
            </a:r>
            <a:r>
              <a:rPr lang="en-GB" sz="1400" b="0" i="0" u="none" strike="noStrike" cap="none" err="1">
                <a:solidFill>
                  <a:srgbClr val="000000"/>
                </a:solidFill>
                <a:latin typeface="Arial"/>
                <a:ea typeface="Arial"/>
                <a:cs typeface="Arial"/>
                <a:sym typeface="Arial"/>
              </a:rPr>
              <a:t>sluiten</a:t>
            </a:r>
            <a:r>
              <a:rPr lang="en-GB" sz="1400" b="0" i="0" u="none" strike="noStrike" cap="none">
                <a:solidFill>
                  <a:srgbClr val="000000"/>
                </a:solidFill>
                <a:latin typeface="Arial"/>
                <a:ea typeface="Arial"/>
                <a:cs typeface="Arial"/>
                <a:sym typeface="Arial"/>
              </a:rPr>
              <a:t>, </a:t>
            </a:r>
            <a:r>
              <a:rPr lang="en-GB" sz="1400" b="0" i="0" u="none" strike="noStrike" cap="none" err="1">
                <a:solidFill>
                  <a:srgbClr val="000000"/>
                </a:solidFill>
                <a:latin typeface="Arial"/>
                <a:ea typeface="Arial"/>
                <a:cs typeface="Arial"/>
                <a:sym typeface="Arial"/>
              </a:rPr>
              <a:t>ontwikkelen</a:t>
            </a:r>
            <a:r>
              <a:rPr lang="en-GB" sz="1400" b="0" i="0" u="none" strike="noStrike" cap="none">
                <a:solidFill>
                  <a:srgbClr val="000000"/>
                </a:solidFill>
                <a:latin typeface="Arial"/>
                <a:ea typeface="Arial"/>
                <a:cs typeface="Arial"/>
                <a:sym typeface="Arial"/>
              </a:rPr>
              <a:t>, </a:t>
            </a:r>
            <a:r>
              <a:rPr lang="en-GB" sz="1400" b="0" i="0" u="none" strike="noStrike" cap="none" err="1">
                <a:solidFill>
                  <a:srgbClr val="000000"/>
                </a:solidFill>
                <a:latin typeface="Arial"/>
                <a:ea typeface="Arial"/>
                <a:cs typeface="Arial"/>
                <a:sym typeface="Arial"/>
              </a:rPr>
              <a:t>aanpassen</a:t>
            </a:r>
            <a:r>
              <a:rPr lang="en-GB" sz="1400" b="0" i="0" u="none" strike="noStrike" cap="none">
                <a:solidFill>
                  <a:srgbClr val="000000"/>
                </a:solidFill>
                <a:latin typeface="Arial"/>
                <a:ea typeface="Arial"/>
                <a:cs typeface="Arial"/>
                <a:sym typeface="Arial"/>
              </a:rPr>
              <a:t> </a:t>
            </a:r>
            <a:r>
              <a:rPr lang="en-GB" sz="1400" b="0" i="0" u="none" strike="noStrike" cap="none" err="1">
                <a:solidFill>
                  <a:srgbClr val="000000"/>
                </a:solidFill>
                <a:latin typeface="Arial"/>
                <a:ea typeface="Arial"/>
                <a:cs typeface="Arial"/>
                <a:sym typeface="Arial"/>
              </a:rPr>
              <a:t>en</a:t>
            </a:r>
            <a:r>
              <a:rPr lang="en-GB" sz="1400" b="0" i="0" u="none" strike="noStrike" cap="none">
                <a:solidFill>
                  <a:srgbClr val="000000"/>
                </a:solidFill>
                <a:latin typeface="Arial"/>
                <a:ea typeface="Arial"/>
                <a:cs typeface="Arial"/>
                <a:sym typeface="Arial"/>
              </a:rPr>
              <a:t> </a:t>
            </a:r>
            <a:r>
              <a:rPr lang="en-GB" sz="1400" b="0" i="0" u="none" strike="noStrike" cap="none" err="1">
                <a:solidFill>
                  <a:srgbClr val="000000"/>
                </a:solidFill>
                <a:latin typeface="Arial"/>
                <a:ea typeface="Arial"/>
                <a:cs typeface="Arial"/>
                <a:sym typeface="Arial"/>
              </a:rPr>
              <a:t>uitfaseren</a:t>
            </a:r>
            <a:r>
              <a:rPr lang="en-GB" sz="1400" b="0" i="0" u="none" strike="noStrike" cap="none">
                <a:solidFill>
                  <a:srgbClr val="000000"/>
                </a:solidFill>
                <a:latin typeface="Arial"/>
                <a:ea typeface="Arial"/>
                <a:cs typeface="Arial"/>
                <a:sym typeface="Arial"/>
              </a:rPr>
              <a:t> van </a:t>
            </a:r>
            <a:r>
              <a:rPr lang="en-GB" sz="1400" b="0" i="0" u="none" strike="noStrike" cap="none" err="1">
                <a:solidFill>
                  <a:srgbClr val="000000"/>
                </a:solidFill>
                <a:latin typeface="Arial"/>
                <a:ea typeface="Arial"/>
                <a:cs typeface="Arial"/>
                <a:sym typeface="Arial"/>
              </a:rPr>
              <a:t>datastandaarden</a:t>
            </a:r>
            <a:r>
              <a:rPr lang="en-GB" sz="1400" b="0" i="0" u="none" strike="noStrike" cap="none">
                <a:solidFill>
                  <a:srgbClr val="000000"/>
                </a:solidFill>
                <a:latin typeface="Arial"/>
                <a:ea typeface="Arial"/>
                <a:cs typeface="Arial"/>
                <a:sym typeface="Arial"/>
              </a:rPr>
              <a:t>. </a:t>
            </a:r>
            <a:r>
              <a:rPr lang="en-GB" sz="1400" b="0" i="0" u="sng" strike="noStrike" cap="none">
                <a:solidFill>
                  <a:schemeClr val="hlink"/>
                </a:solidFill>
                <a:latin typeface="Arial"/>
                <a:ea typeface="Arial"/>
                <a:cs typeface="Arial"/>
                <a:sym typeface="Arial"/>
                <a:hlinkClick r:id="rId4"/>
              </a:rPr>
              <a:t>Ontdek het document proces en methode hier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200" b="0" i="0" u="none" strike="noStrike" cap="none">
              <a:solidFill>
                <a:srgbClr val="000000"/>
              </a:solidFill>
              <a:latin typeface="Arial"/>
              <a:ea typeface="Arial"/>
              <a:cs typeface="Arial"/>
              <a:sym typeface="Arial"/>
            </a:endParaRPr>
          </a:p>
        </p:txBody>
      </p:sp>
      <p:sp>
        <p:nvSpPr>
          <p:cNvPr id="392" name="Google Shape;392;g1a30d34c7e0_0_402"/>
          <p:cNvSpPr/>
          <p:nvPr/>
        </p:nvSpPr>
        <p:spPr>
          <a:xfrm>
            <a:off x="591854" y="4142200"/>
            <a:ext cx="1659600" cy="9159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93" name="Google Shape;393;g1a30d34c7e0_0_402" descr="Afbeelding met schermafbeelding&#10;&#10;Beschrijving is gegenereerd met zeer hoge betrouwbaarheid"/>
          <p:cNvPicPr preferRelativeResize="0"/>
          <p:nvPr/>
        </p:nvPicPr>
        <p:blipFill rotWithShape="1">
          <a:blip r:embed="rId5">
            <a:alphaModFix/>
          </a:blip>
          <a:srcRect/>
          <a:stretch/>
        </p:blipFill>
        <p:spPr>
          <a:xfrm>
            <a:off x="3629030" y="2046227"/>
            <a:ext cx="1911928" cy="2716632"/>
          </a:xfrm>
          <a:prstGeom prst="rect">
            <a:avLst/>
          </a:prstGeom>
          <a:noFill/>
          <a:ln>
            <a:noFill/>
          </a:ln>
          <a:effectLst>
            <a:outerShdw blurRad="292100" dist="139700" dir="2700000" algn="tl" rotWithShape="0">
              <a:srgbClr val="333333">
                <a:alpha val="63137"/>
              </a:srgbClr>
            </a:outerShdw>
          </a:effectLst>
        </p:spPr>
      </p:pic>
      <p:pic>
        <p:nvPicPr>
          <p:cNvPr id="394" name="Google Shape;394;g1a30d34c7e0_0_402"/>
          <p:cNvPicPr preferRelativeResize="0"/>
          <p:nvPr/>
        </p:nvPicPr>
        <p:blipFill rotWithShape="1">
          <a:blip r:embed="rId6">
            <a:alphaModFix/>
          </a:blip>
          <a:srcRect/>
          <a:stretch/>
        </p:blipFill>
        <p:spPr>
          <a:xfrm>
            <a:off x="3265348" y="2285894"/>
            <a:ext cx="1903269" cy="2704889"/>
          </a:xfrm>
          <a:prstGeom prst="rect">
            <a:avLst/>
          </a:prstGeom>
          <a:noFill/>
          <a:ln>
            <a:noFill/>
          </a:ln>
          <a:effectLst>
            <a:outerShdw blurRad="292100" dist="139700" dir="2700000" algn="tl" rotWithShape="0">
              <a:srgbClr val="333333">
                <a:alpha val="63137"/>
              </a:srgbClr>
            </a:outerShdw>
          </a:effectLst>
        </p:spPr>
      </p:pic>
      <p:sp>
        <p:nvSpPr>
          <p:cNvPr id="395" name="Google Shape;395;g1a30d34c7e0_0_402"/>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2800" b="1" i="0" u="none" strike="noStrike" cap="none" dirty="0" err="1">
                <a:solidFill>
                  <a:srgbClr val="000000"/>
                </a:solidFill>
                <a:latin typeface="Arial"/>
                <a:ea typeface="Arial"/>
                <a:cs typeface="Arial"/>
                <a:sym typeface="Arial"/>
              </a:rPr>
              <a:t>Proces</a:t>
            </a:r>
            <a:r>
              <a:rPr lang="en-GB" sz="2800" b="1" i="0" u="none" strike="noStrike" cap="none" dirty="0">
                <a:solidFill>
                  <a:srgbClr val="000000"/>
                </a:solidFill>
                <a:latin typeface="Arial"/>
                <a:ea typeface="Arial"/>
                <a:cs typeface="Arial"/>
                <a:sym typeface="Arial"/>
              </a:rPr>
              <a:t> </a:t>
            </a:r>
            <a:r>
              <a:rPr lang="en-GB" sz="2800" b="1" i="0" u="none" strike="noStrike" cap="none" dirty="0" err="1">
                <a:solidFill>
                  <a:srgbClr val="000000"/>
                </a:solidFill>
                <a:latin typeface="Arial"/>
                <a:ea typeface="Arial"/>
                <a:cs typeface="Arial"/>
                <a:sym typeface="Arial"/>
              </a:rPr>
              <a:t>en</a:t>
            </a:r>
            <a:r>
              <a:rPr lang="en-GB" sz="2800" b="1" i="0" u="none" strike="noStrike" cap="none" dirty="0">
                <a:solidFill>
                  <a:srgbClr val="000000"/>
                </a:solidFill>
                <a:latin typeface="Arial"/>
                <a:ea typeface="Arial"/>
                <a:cs typeface="Arial"/>
                <a:sym typeface="Arial"/>
              </a:rPr>
              <a:t> </a:t>
            </a:r>
            <a:r>
              <a:rPr lang="en-GB" sz="2800" b="1" i="0" u="none" strike="noStrike" cap="none" dirty="0" err="1">
                <a:solidFill>
                  <a:srgbClr val="000000"/>
                </a:solidFill>
                <a:latin typeface="Arial"/>
                <a:ea typeface="Arial"/>
                <a:cs typeface="Arial"/>
                <a:sym typeface="Arial"/>
              </a:rPr>
              <a:t>methodologie</a:t>
            </a:r>
            <a:endParaRPr lang="en-GB" sz="12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9900130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pic>
        <p:nvPicPr>
          <p:cNvPr id="1161" name="Google Shape;1161;p126"/>
          <p:cNvPicPr preferRelativeResize="0"/>
          <p:nvPr/>
        </p:nvPicPr>
        <p:blipFill rotWithShape="1">
          <a:blip r:embed="rId3">
            <a:alphaModFix/>
          </a:blip>
          <a:srcRect/>
          <a:stretch/>
        </p:blipFill>
        <p:spPr>
          <a:xfrm>
            <a:off x="387062" y="881409"/>
            <a:ext cx="5830598" cy="2627341"/>
          </a:xfrm>
          <a:prstGeom prst="rect">
            <a:avLst/>
          </a:prstGeom>
          <a:noFill/>
          <a:ln>
            <a:noFill/>
          </a:ln>
        </p:spPr>
      </p:pic>
      <p:pic>
        <p:nvPicPr>
          <p:cNvPr id="1162" name="Google Shape;1162;p126"/>
          <p:cNvPicPr preferRelativeResize="0"/>
          <p:nvPr/>
        </p:nvPicPr>
        <p:blipFill rotWithShape="1">
          <a:blip r:embed="rId4">
            <a:alphaModFix/>
          </a:blip>
          <a:srcRect/>
          <a:stretch/>
        </p:blipFill>
        <p:spPr>
          <a:xfrm>
            <a:off x="2361334" y="2334151"/>
            <a:ext cx="4999326" cy="2644300"/>
          </a:xfrm>
          <a:prstGeom prst="rect">
            <a:avLst/>
          </a:prstGeom>
          <a:noFill/>
          <a:ln>
            <a:noFill/>
          </a:ln>
        </p:spPr>
      </p:pic>
      <p:sp>
        <p:nvSpPr>
          <p:cNvPr id="1163" name="Google Shape;1163;p126"/>
          <p:cNvSpPr txBox="1"/>
          <p:nvPr/>
        </p:nvSpPr>
        <p:spPr>
          <a:xfrm>
            <a:off x="6757988" y="510453"/>
            <a:ext cx="2252229" cy="4455035"/>
          </a:xfrm>
          <a:prstGeom prst="rect">
            <a:avLst/>
          </a:prstGeom>
          <a:noFill/>
          <a:ln>
            <a:noFill/>
          </a:ln>
        </p:spPr>
        <p:txBody>
          <a:bodyPr spcFirstLastPara="1" wrap="square" lIns="68569" tIns="34275" rIns="68569" bIns="34275" anchor="t" anchorCtr="0">
            <a:spAutoFit/>
          </a:bodyPr>
          <a:lstStyle/>
          <a:p>
            <a:pPr algn="r"/>
            <a:r>
              <a:rPr lang="en-US" sz="1500" b="1" err="1">
                <a:latin typeface="Calibri"/>
                <a:ea typeface="Calibri"/>
                <a:cs typeface="Calibri"/>
                <a:sym typeface="Calibri"/>
              </a:rPr>
              <a:t>Voorbeelden</a:t>
            </a:r>
            <a:r>
              <a:rPr lang="en-US" sz="1500" b="1">
                <a:latin typeface="Calibri"/>
                <a:ea typeface="Calibri"/>
                <a:cs typeface="Calibri"/>
                <a:sym typeface="Calibri"/>
              </a:rPr>
              <a:t> </a:t>
            </a:r>
            <a:r>
              <a:rPr lang="en-US" sz="1500" b="1" err="1">
                <a:latin typeface="Calibri"/>
                <a:ea typeface="Calibri"/>
                <a:cs typeface="Calibri"/>
                <a:sym typeface="Calibri"/>
              </a:rPr>
              <a:t>vocabularia</a:t>
            </a:r>
            <a:r>
              <a:rPr lang="en-US" sz="1500" b="1">
                <a:latin typeface="Calibri"/>
                <a:ea typeface="Calibri"/>
                <a:cs typeface="Calibri"/>
                <a:sym typeface="Calibri"/>
              </a:rPr>
              <a:t>:</a:t>
            </a:r>
            <a:endParaRPr sz="1500">
              <a:latin typeface="Calibri"/>
              <a:ea typeface="Calibri"/>
              <a:cs typeface="Calibri"/>
              <a:sym typeface="Calibri"/>
            </a:endParaRPr>
          </a:p>
          <a:p>
            <a:pPr algn="r"/>
            <a:r>
              <a:rPr lang="en-US" sz="1500">
                <a:latin typeface="Calibri"/>
                <a:ea typeface="Calibri"/>
                <a:cs typeface="Calibri"/>
                <a:sym typeface="Calibri"/>
              </a:rPr>
              <a:t>Persoon</a:t>
            </a:r>
            <a:endParaRPr sz="825"/>
          </a:p>
          <a:p>
            <a:pPr algn="r"/>
            <a:r>
              <a:rPr lang="en-US" sz="1500">
                <a:latin typeface="Calibri"/>
                <a:ea typeface="Calibri"/>
                <a:cs typeface="Calibri"/>
                <a:sym typeface="Calibri"/>
              </a:rPr>
              <a:t>Adres</a:t>
            </a:r>
            <a:endParaRPr sz="825"/>
          </a:p>
          <a:p>
            <a:pPr algn="r"/>
            <a:r>
              <a:rPr lang="en-US" sz="1500" err="1">
                <a:latin typeface="Calibri"/>
                <a:ea typeface="Calibri"/>
                <a:cs typeface="Calibri"/>
                <a:sym typeface="Calibri"/>
              </a:rPr>
              <a:t>Organisatie</a:t>
            </a:r>
            <a:endParaRPr sz="1500">
              <a:latin typeface="Calibri"/>
              <a:ea typeface="Calibri"/>
              <a:cs typeface="Calibri"/>
              <a:sym typeface="Calibri"/>
            </a:endParaRPr>
          </a:p>
          <a:p>
            <a:pPr algn="r"/>
            <a:r>
              <a:rPr lang="en-US" sz="1500">
                <a:latin typeface="Calibri"/>
                <a:ea typeface="Calibri"/>
                <a:cs typeface="Calibri"/>
                <a:sym typeface="Calibri"/>
              </a:rPr>
              <a:t>Dienst</a:t>
            </a:r>
            <a:endParaRPr sz="825"/>
          </a:p>
          <a:p>
            <a:pPr algn="r"/>
            <a:r>
              <a:rPr lang="en-US" sz="1500" err="1">
                <a:latin typeface="Calibri"/>
                <a:ea typeface="Calibri"/>
                <a:cs typeface="Calibri"/>
                <a:sym typeface="Calibri"/>
              </a:rPr>
              <a:t>Besluit</a:t>
            </a:r>
            <a:endParaRPr sz="1500">
              <a:latin typeface="Calibri"/>
              <a:ea typeface="Calibri"/>
              <a:cs typeface="Calibri"/>
              <a:sym typeface="Calibri"/>
            </a:endParaRPr>
          </a:p>
          <a:p>
            <a:pPr algn="r"/>
            <a:r>
              <a:rPr lang="en-US" sz="1500" err="1">
                <a:latin typeface="Calibri"/>
                <a:ea typeface="Calibri"/>
                <a:cs typeface="Calibri"/>
                <a:sym typeface="Calibri"/>
              </a:rPr>
              <a:t>Bestuur</a:t>
            </a:r>
            <a:endParaRPr sz="1500">
              <a:latin typeface="Calibri"/>
              <a:ea typeface="Calibri"/>
              <a:cs typeface="Calibri"/>
              <a:sym typeface="Calibri"/>
            </a:endParaRPr>
          </a:p>
          <a:p>
            <a:pPr algn="r"/>
            <a:r>
              <a:rPr lang="en-US" sz="1500" err="1">
                <a:latin typeface="Calibri"/>
                <a:ea typeface="Calibri"/>
                <a:cs typeface="Calibri"/>
                <a:sym typeface="Calibri"/>
              </a:rPr>
              <a:t>Mandaat</a:t>
            </a:r>
            <a:endParaRPr sz="1500">
              <a:latin typeface="Calibri"/>
              <a:ea typeface="Calibri"/>
              <a:cs typeface="Calibri"/>
              <a:sym typeface="Calibri"/>
            </a:endParaRPr>
          </a:p>
          <a:p>
            <a:pPr algn="r"/>
            <a:r>
              <a:rPr lang="en-US" sz="1500">
                <a:latin typeface="Calibri"/>
                <a:ea typeface="Calibri"/>
                <a:cs typeface="Calibri"/>
                <a:sym typeface="Calibri"/>
              </a:rPr>
              <a:t>Melding</a:t>
            </a:r>
            <a:endParaRPr sz="825"/>
          </a:p>
          <a:p>
            <a:pPr algn="r"/>
            <a:r>
              <a:rPr lang="en-US" sz="1500" err="1">
                <a:latin typeface="Calibri"/>
                <a:ea typeface="Calibri"/>
                <a:cs typeface="Calibri"/>
                <a:sym typeface="Calibri"/>
              </a:rPr>
              <a:t>Notificatie</a:t>
            </a:r>
            <a:endParaRPr sz="1500">
              <a:latin typeface="Calibri"/>
              <a:ea typeface="Calibri"/>
              <a:cs typeface="Calibri"/>
              <a:sym typeface="Calibri"/>
            </a:endParaRPr>
          </a:p>
          <a:p>
            <a:pPr algn="r"/>
            <a:r>
              <a:rPr lang="en-US" sz="1500" err="1">
                <a:latin typeface="Calibri"/>
                <a:ea typeface="Calibri"/>
                <a:cs typeface="Calibri"/>
                <a:sym typeface="Calibri"/>
              </a:rPr>
              <a:t>Subsidie</a:t>
            </a:r>
            <a:endParaRPr sz="1500">
              <a:latin typeface="Calibri"/>
              <a:ea typeface="Calibri"/>
              <a:cs typeface="Calibri"/>
              <a:sym typeface="Calibri"/>
            </a:endParaRPr>
          </a:p>
          <a:p>
            <a:pPr algn="r"/>
            <a:r>
              <a:rPr lang="en-US" sz="1500" err="1">
                <a:latin typeface="Calibri"/>
                <a:ea typeface="Calibri"/>
                <a:cs typeface="Calibri"/>
                <a:sym typeface="Calibri"/>
              </a:rPr>
              <a:t>Toestemming</a:t>
            </a:r>
            <a:endParaRPr sz="1500">
              <a:latin typeface="Calibri"/>
              <a:ea typeface="Calibri"/>
              <a:cs typeface="Calibri"/>
              <a:sym typeface="Calibri"/>
            </a:endParaRPr>
          </a:p>
          <a:p>
            <a:pPr algn="r"/>
            <a:r>
              <a:rPr lang="en-US" sz="1500">
                <a:latin typeface="Calibri"/>
                <a:ea typeface="Calibri"/>
                <a:cs typeface="Calibri"/>
                <a:sym typeface="Calibri"/>
              </a:rPr>
              <a:t>Dienst-</a:t>
            </a:r>
            <a:r>
              <a:rPr lang="en-US" sz="1500" err="1">
                <a:latin typeface="Calibri"/>
                <a:ea typeface="Calibri"/>
                <a:cs typeface="Calibri"/>
                <a:sym typeface="Calibri"/>
              </a:rPr>
              <a:t>Transactie</a:t>
            </a:r>
            <a:endParaRPr sz="1500">
              <a:latin typeface="Calibri"/>
              <a:ea typeface="Calibri"/>
              <a:cs typeface="Calibri"/>
              <a:sym typeface="Calibri"/>
            </a:endParaRPr>
          </a:p>
          <a:p>
            <a:pPr algn="r"/>
            <a:r>
              <a:rPr lang="en-US" sz="1500">
                <a:latin typeface="Calibri"/>
                <a:ea typeface="Calibri"/>
                <a:cs typeface="Calibri"/>
                <a:sym typeface="Calibri"/>
              </a:rPr>
              <a:t>Weg</a:t>
            </a:r>
            <a:endParaRPr sz="825"/>
          </a:p>
          <a:p>
            <a:pPr algn="r"/>
            <a:r>
              <a:rPr lang="en-US" sz="1500" err="1">
                <a:latin typeface="Calibri"/>
                <a:ea typeface="Calibri"/>
                <a:cs typeface="Calibri"/>
                <a:sym typeface="Calibri"/>
              </a:rPr>
              <a:t>Wetgeving</a:t>
            </a:r>
            <a:endParaRPr sz="1500">
              <a:latin typeface="Calibri"/>
              <a:ea typeface="Calibri"/>
              <a:cs typeface="Calibri"/>
              <a:sym typeface="Calibri"/>
            </a:endParaRPr>
          </a:p>
          <a:p>
            <a:pPr algn="r"/>
            <a:r>
              <a:rPr lang="en-US" sz="1500" err="1">
                <a:latin typeface="Calibri"/>
                <a:ea typeface="Calibri"/>
                <a:cs typeface="Calibri"/>
                <a:sym typeface="Calibri"/>
              </a:rPr>
              <a:t>Gebouw</a:t>
            </a:r>
            <a:endParaRPr sz="1500">
              <a:latin typeface="Calibri"/>
              <a:ea typeface="Calibri"/>
              <a:cs typeface="Calibri"/>
              <a:sym typeface="Calibri"/>
            </a:endParaRPr>
          </a:p>
          <a:p>
            <a:pPr algn="r"/>
            <a:r>
              <a:rPr lang="en-US" sz="1500" err="1">
                <a:latin typeface="Calibri"/>
                <a:ea typeface="Calibri"/>
                <a:cs typeface="Calibri"/>
                <a:sym typeface="Calibri"/>
              </a:rPr>
              <a:t>Openbaar</a:t>
            </a:r>
            <a:r>
              <a:rPr lang="en-US" sz="1500">
                <a:latin typeface="Calibri"/>
                <a:ea typeface="Calibri"/>
                <a:cs typeface="Calibri"/>
                <a:sym typeface="Calibri"/>
              </a:rPr>
              <a:t> </a:t>
            </a:r>
            <a:r>
              <a:rPr lang="en-US" sz="1500" err="1">
                <a:latin typeface="Calibri"/>
                <a:ea typeface="Calibri"/>
                <a:cs typeface="Calibri"/>
                <a:sym typeface="Calibri"/>
              </a:rPr>
              <a:t>Domein</a:t>
            </a:r>
            <a:endParaRPr sz="1500">
              <a:latin typeface="Calibri"/>
              <a:ea typeface="Calibri"/>
              <a:cs typeface="Calibri"/>
              <a:sym typeface="Calibri"/>
            </a:endParaRPr>
          </a:p>
          <a:p>
            <a:pPr algn="r"/>
            <a:r>
              <a:rPr lang="en-US" sz="1500" err="1">
                <a:latin typeface="Calibri"/>
                <a:ea typeface="Calibri"/>
                <a:cs typeface="Calibri"/>
                <a:sym typeface="Calibri"/>
              </a:rPr>
              <a:t>Mobiliteit</a:t>
            </a:r>
            <a:endParaRPr sz="1500">
              <a:latin typeface="Calibri"/>
              <a:ea typeface="Calibri"/>
              <a:cs typeface="Calibri"/>
              <a:sym typeface="Calibri"/>
            </a:endParaRPr>
          </a:p>
          <a:p>
            <a:pPr algn="r"/>
            <a:r>
              <a:rPr lang="en-US" sz="1500" err="1">
                <a:latin typeface="Calibri"/>
                <a:ea typeface="Calibri"/>
                <a:cs typeface="Calibri"/>
                <a:sym typeface="Calibri"/>
              </a:rPr>
              <a:t>Logies</a:t>
            </a:r>
          </a:p>
        </p:txBody>
      </p:sp>
      <p:sp>
        <p:nvSpPr>
          <p:cNvPr id="1164" name="Google Shape;1164;p126"/>
          <p:cNvSpPr txBox="1"/>
          <p:nvPr/>
        </p:nvSpPr>
        <p:spPr>
          <a:xfrm>
            <a:off x="387061" y="4673311"/>
            <a:ext cx="3356264" cy="334677"/>
          </a:xfrm>
          <a:prstGeom prst="rect">
            <a:avLst/>
          </a:prstGeom>
          <a:noFill/>
          <a:ln>
            <a:noFill/>
          </a:ln>
        </p:spPr>
        <p:txBody>
          <a:bodyPr spcFirstLastPara="1" wrap="square" lIns="68569" tIns="34275" rIns="68569" bIns="34275" anchor="t" anchorCtr="0">
            <a:spAutoFit/>
          </a:bodyPr>
          <a:lstStyle/>
          <a:p>
            <a:r>
              <a:rPr lang="en-US" sz="1725" b="1" u="sng">
                <a:highlight>
                  <a:srgbClr val="FFFF00"/>
                </a:highlight>
                <a:latin typeface="Calibri"/>
                <a:ea typeface="Calibri"/>
                <a:cs typeface="Calibri"/>
                <a:sym typeface="Calibri"/>
                <a:hlinkClick r:id="rId5">
                  <a:extLst>
                    <a:ext uri="{A12FA001-AC4F-418D-AE19-62706E023703}">
                      <ahyp:hlinkClr xmlns:ahyp="http://schemas.microsoft.com/office/drawing/2018/hyperlinkcolor" val="tx"/>
                    </a:ext>
                  </a:extLst>
                </a:hlinkClick>
              </a:rPr>
              <a:t>https://data.vlaanderen.be/ns/</a:t>
            </a:r>
            <a:r>
              <a:rPr lang="en-US" sz="1725" b="1">
                <a:highlight>
                  <a:srgbClr val="FFFF00"/>
                </a:highlight>
                <a:latin typeface="Calibri"/>
                <a:ea typeface="Calibri"/>
                <a:cs typeface="Calibri"/>
                <a:sym typeface="Calibri"/>
              </a:rPr>
              <a:t> </a:t>
            </a:r>
            <a:endParaRPr sz="1050">
              <a:highlight>
                <a:srgbClr val="FFFF00"/>
              </a:highlight>
              <a:latin typeface="Calibri"/>
              <a:ea typeface="Calibri"/>
              <a:cs typeface="Calibri"/>
              <a:sym typeface="Calibri"/>
            </a:endParaRPr>
          </a:p>
        </p:txBody>
      </p:sp>
      <p:sp>
        <p:nvSpPr>
          <p:cNvPr id="3" name="Title 2">
            <a:extLst>
              <a:ext uri="{FF2B5EF4-FFF2-40B4-BE49-F238E27FC236}">
                <a16:creationId xmlns:a16="http://schemas.microsoft.com/office/drawing/2014/main" id="{9B793AF0-D8B0-B6A9-064C-733D750EAB39}"/>
              </a:ext>
            </a:extLst>
          </p:cNvPr>
          <p:cNvSpPr>
            <a:spLocks noGrp="1"/>
          </p:cNvSpPr>
          <p:nvPr>
            <p:ph type="title"/>
          </p:nvPr>
        </p:nvSpPr>
        <p:spPr/>
        <p:txBody>
          <a:bodyPr>
            <a:normAutofit fontScale="90000"/>
          </a:bodyPr>
          <a:lstStyle/>
          <a:p>
            <a:endParaRPr lang="en-US"/>
          </a:p>
        </p:txBody>
      </p:sp>
      <p:sp>
        <p:nvSpPr>
          <p:cNvPr id="5" name="Google Shape;395;g1a30d34c7e0_0_402">
            <a:extLst>
              <a:ext uri="{FF2B5EF4-FFF2-40B4-BE49-F238E27FC236}">
                <a16:creationId xmlns:a16="http://schemas.microsoft.com/office/drawing/2014/main" id="{CF57F4A7-A189-6B6D-BCFA-F2F842C9F9C0}"/>
              </a:ext>
            </a:extLst>
          </p:cNvPr>
          <p:cNvSpPr txBox="1"/>
          <p:nvPr/>
        </p:nvSpPr>
        <p:spPr>
          <a:xfrm>
            <a:off x="387061" y="273844"/>
            <a:ext cx="7886700" cy="738300"/>
          </a:xfrm>
          <a:prstGeom prst="rect">
            <a:avLst/>
          </a:prstGeom>
          <a:noFill/>
          <a:ln>
            <a:noFill/>
          </a:ln>
        </p:spPr>
        <p:txBody>
          <a:bodyPr spcFirstLastPara="1" wrap="square" lIns="68550" tIns="34275" rIns="68550" bIns="34275" anchor="t" anchorCtr="0">
            <a:noAutofit/>
          </a:bodyPr>
          <a:lstStyle/>
          <a:p>
            <a:r>
              <a:rPr lang="en-GB" sz="2800" b="1" dirty="0" err="1"/>
              <a:t>Semantische</a:t>
            </a:r>
            <a:r>
              <a:rPr lang="en-GB" sz="2800" b="1" dirty="0"/>
              <a:t> </a:t>
            </a:r>
            <a:r>
              <a:rPr lang="en-GB" sz="2800" b="1" dirty="0" err="1"/>
              <a:t>interoperabiliteit</a:t>
            </a:r>
            <a:endParaRPr lang="en-US" sz="1200" dirty="0"/>
          </a:p>
        </p:txBody>
      </p:sp>
    </p:spTree>
    <p:extLst>
      <p:ext uri="{BB962C8B-B14F-4D97-AF65-F5344CB8AC3E}">
        <p14:creationId xmlns:p14="http://schemas.microsoft.com/office/powerpoint/2010/main" val="692109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2800" b="1" i="0" u="none" strike="noStrike" cap="none" dirty="0">
                <a:solidFill>
                  <a:srgbClr val="000000"/>
                </a:solidFill>
                <a:latin typeface="Arial"/>
                <a:ea typeface="Arial"/>
                <a:cs typeface="Arial"/>
                <a:sym typeface="Arial"/>
              </a:rPr>
              <a:t>Praktische afspraken</a:t>
            </a:r>
            <a:endParaRPr lang="nl-BE" sz="1200" b="0" i="0" u="none" strike="noStrike" cap="none" dirty="0">
              <a:solidFill>
                <a:srgbClr val="000000"/>
              </a:solidFill>
              <a:latin typeface="Arial"/>
              <a:ea typeface="Arial"/>
              <a:cs typeface="Arial"/>
              <a:sym typeface="Arial"/>
            </a:endParaRPr>
          </a:p>
        </p:txBody>
      </p:sp>
      <p:sp>
        <p:nvSpPr>
          <p:cNvPr id="362" name="Google Shape;362;p3"/>
          <p:cNvSpPr/>
          <p:nvPr/>
        </p:nvSpPr>
        <p:spPr>
          <a:xfrm>
            <a:off x="792150" y="1012150"/>
            <a:ext cx="3861600" cy="1924200"/>
          </a:xfrm>
          <a:prstGeom prst="rect">
            <a:avLst/>
          </a:prstGeom>
          <a:solidFill>
            <a:srgbClr val="F6F5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3"/>
          <p:cNvSpPr/>
          <p:nvPr/>
        </p:nvSpPr>
        <p:spPr>
          <a:xfrm>
            <a:off x="792150" y="2936350"/>
            <a:ext cx="3861600" cy="1924200"/>
          </a:xfrm>
          <a:prstGeom prst="rect">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3"/>
          <p:cNvSpPr/>
          <p:nvPr/>
        </p:nvSpPr>
        <p:spPr>
          <a:xfrm>
            <a:off x="4653750" y="1012150"/>
            <a:ext cx="3861600" cy="1924200"/>
          </a:xfrm>
          <a:prstGeom prst="rect">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3"/>
          <p:cNvSpPr/>
          <p:nvPr/>
        </p:nvSpPr>
        <p:spPr>
          <a:xfrm>
            <a:off x="4653750" y="2936350"/>
            <a:ext cx="3861600" cy="1924200"/>
          </a:xfrm>
          <a:prstGeom prst="rect">
            <a:avLst/>
          </a:prstGeom>
          <a:solidFill>
            <a:srgbClr val="F6F5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3"/>
          <p:cNvSpPr/>
          <p:nvPr/>
        </p:nvSpPr>
        <p:spPr>
          <a:xfrm>
            <a:off x="929475" y="1171275"/>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rgbClr val="373636"/>
                </a:solidFill>
                <a:latin typeface="Arial"/>
                <a:ea typeface="Arial"/>
                <a:cs typeface="Arial"/>
                <a:sym typeface="Arial"/>
              </a:rPr>
              <a:t>Geluid van het publiek is standaard </a:t>
            </a:r>
            <a:r>
              <a:rPr lang="nl-BE" sz="1600" b="1" i="0" u="none" strike="noStrike" cap="none">
                <a:solidFill>
                  <a:srgbClr val="373636"/>
                </a:solidFill>
                <a:latin typeface="Arial"/>
                <a:ea typeface="Arial"/>
                <a:cs typeface="Arial"/>
                <a:sym typeface="Arial"/>
              </a:rPr>
              <a:t>gedempt</a:t>
            </a:r>
            <a:r>
              <a:rPr lang="nl-BE" sz="1600" b="0" i="0" u="none" strike="noStrike" cap="none">
                <a:solidFill>
                  <a:srgbClr val="373636"/>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367" name="Google Shape;367;p3"/>
          <p:cNvSpPr/>
          <p:nvPr/>
        </p:nvSpPr>
        <p:spPr>
          <a:xfrm>
            <a:off x="929475" y="3101500"/>
            <a:ext cx="29040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nl-BE" sz="1800" b="0" i="0" u="none" strike="noStrike" cap="none">
                <a:solidFill>
                  <a:srgbClr val="FFFFFF"/>
                </a:solidFill>
                <a:latin typeface="Arial"/>
                <a:ea typeface="Arial"/>
                <a:cs typeface="Arial"/>
                <a:sym typeface="Arial"/>
              </a:rPr>
              <a:t>Vragen, opmerkingen en voorstellen kunnen via de chatfunctie meegedeeld worden. Interactie wordt aangemoedigd!</a:t>
            </a:r>
            <a:endParaRPr sz="1400" b="0" i="0" u="none" strike="noStrike" cap="none">
              <a:solidFill>
                <a:srgbClr val="FFFFFF"/>
              </a:solidFill>
              <a:latin typeface="Arial"/>
              <a:ea typeface="Arial"/>
              <a:cs typeface="Arial"/>
              <a:sym typeface="Arial"/>
            </a:endParaRPr>
          </a:p>
        </p:txBody>
      </p:sp>
      <p:sp>
        <p:nvSpPr>
          <p:cNvPr id="368" name="Google Shape;368;p3"/>
          <p:cNvSpPr/>
          <p:nvPr/>
        </p:nvSpPr>
        <p:spPr>
          <a:xfrm>
            <a:off x="5581500" y="1177300"/>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nl-BE" sz="1800" b="0" i="0" u="none" strike="noStrike" cap="none">
                <a:solidFill>
                  <a:srgbClr val="FFFFFF"/>
                </a:solidFill>
                <a:latin typeface="Arial"/>
                <a:ea typeface="Arial"/>
                <a:cs typeface="Arial"/>
                <a:sym typeface="Arial"/>
              </a:rPr>
              <a:t>Gebruik het </a:t>
            </a:r>
            <a:r>
              <a:rPr lang="nl-BE" sz="1800" b="1" i="0" u="none" strike="noStrike" cap="none">
                <a:solidFill>
                  <a:srgbClr val="FFFFFF"/>
                </a:solidFill>
                <a:latin typeface="Arial"/>
                <a:ea typeface="Arial"/>
                <a:cs typeface="Arial"/>
                <a:sym typeface="Arial"/>
              </a:rPr>
              <a:t>handje</a:t>
            </a:r>
            <a:r>
              <a:rPr lang="nl-BE" sz="1800" b="0" i="0" u="none" strike="noStrike" cap="none">
                <a:solidFill>
                  <a:srgbClr val="FFFFFF"/>
                </a:solidFill>
                <a:latin typeface="Arial"/>
                <a:ea typeface="Arial"/>
                <a:cs typeface="Arial"/>
                <a:sym typeface="Arial"/>
              </a:rPr>
              <a:t> als je iets wilt zeggen. Interactie wordt aangemoedigd!</a:t>
            </a:r>
            <a:endParaRPr sz="1600" b="0" i="0" u="none" strike="noStrike" cap="none">
              <a:solidFill>
                <a:srgbClr val="FFFFFF"/>
              </a:solidFill>
              <a:latin typeface="Arial"/>
              <a:ea typeface="Arial"/>
              <a:cs typeface="Arial"/>
              <a:sym typeface="Arial"/>
            </a:endParaRPr>
          </a:p>
        </p:txBody>
      </p:sp>
      <p:sp>
        <p:nvSpPr>
          <p:cNvPr id="369" name="Google Shape;369;p3"/>
          <p:cNvSpPr/>
          <p:nvPr/>
        </p:nvSpPr>
        <p:spPr>
          <a:xfrm>
            <a:off x="5581500" y="3101500"/>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nl-BE" sz="1600" b="1" i="0" u="none" strike="noStrike" cap="none">
                <a:solidFill>
                  <a:srgbClr val="373636"/>
                </a:solidFill>
                <a:latin typeface="Arial"/>
                <a:ea typeface="Arial"/>
                <a:cs typeface="Arial"/>
                <a:sym typeface="Arial"/>
              </a:rPr>
              <a:t>ja/nee vragen</a:t>
            </a:r>
            <a:r>
              <a:rPr lang="nl-BE" sz="1600" b="0" i="0" u="none" strike="noStrike" cap="none">
                <a:solidFill>
                  <a:srgbClr val="373636"/>
                </a:solidFill>
                <a:latin typeface="Arial"/>
                <a:ea typeface="Arial"/>
                <a:cs typeface="Arial"/>
                <a:sym typeface="Arial"/>
              </a:rPr>
              <a:t> kunnen beantwoord worden via de chat:</a:t>
            </a:r>
            <a:endParaRPr sz="1600" b="0" i="0" u="none" strike="noStrike" cap="none">
              <a:solidFill>
                <a:srgbClr val="37363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37363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rgbClr val="373636"/>
                </a:solidFill>
                <a:latin typeface="Arial"/>
                <a:ea typeface="Arial"/>
                <a:cs typeface="Arial"/>
                <a:sym typeface="Arial"/>
              </a:rPr>
              <a:t>Akkoord = +1</a:t>
            </a:r>
            <a:endParaRPr sz="1600" b="0" i="0" u="none" strike="noStrike" cap="none">
              <a:solidFill>
                <a:srgbClr val="37363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rgbClr val="373636"/>
                </a:solidFill>
                <a:latin typeface="Arial"/>
                <a:ea typeface="Arial"/>
                <a:cs typeface="Arial"/>
                <a:sym typeface="Arial"/>
              </a:rPr>
              <a:t>Niet akkoord = - 1</a:t>
            </a:r>
            <a:endParaRPr sz="1600" b="0" i="0" u="none" strike="noStrike" cap="none">
              <a:solidFill>
                <a:srgbClr val="37363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rgbClr val="373636"/>
                </a:solidFill>
                <a:latin typeface="Arial"/>
                <a:ea typeface="Arial"/>
                <a:cs typeface="Arial"/>
                <a:sym typeface="Arial"/>
              </a:rPr>
              <a:t>Onverschillig = 0</a:t>
            </a:r>
            <a:endParaRPr sz="1600" b="0" i="0" u="none" strike="noStrike" cap="none">
              <a:solidFill>
                <a:srgbClr val="373636"/>
              </a:solidFill>
              <a:latin typeface="Arial"/>
              <a:ea typeface="Arial"/>
              <a:cs typeface="Arial"/>
              <a:sym typeface="Arial"/>
            </a:endParaRPr>
          </a:p>
        </p:txBody>
      </p:sp>
      <p:sp>
        <p:nvSpPr>
          <p:cNvPr id="370" name="Google Shape;370;p3" descr="Help Question&#10;"/>
          <p:cNvSpPr/>
          <p:nvPr/>
        </p:nvSpPr>
        <p:spPr>
          <a:xfrm>
            <a:off x="3918056" y="3657944"/>
            <a:ext cx="481013" cy="481012"/>
          </a:xfrm>
          <a:custGeom>
            <a:avLst/>
            <a:gdLst/>
            <a:ahLst/>
            <a:cxnLst/>
            <a:rect l="l" t="t" r="r" b="b"/>
            <a:pathLst>
              <a:path w="200" h="200" extrusionOk="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87"/>
                </a:moveTo>
                <a:cubicBezTo>
                  <a:pt x="52" y="187"/>
                  <a:pt x="13" y="148"/>
                  <a:pt x="13" y="100"/>
                </a:cubicBezTo>
                <a:cubicBezTo>
                  <a:pt x="13" y="51"/>
                  <a:pt x="52" y="12"/>
                  <a:pt x="100" y="12"/>
                </a:cubicBezTo>
                <a:cubicBezTo>
                  <a:pt x="149" y="12"/>
                  <a:pt x="188" y="51"/>
                  <a:pt x="188" y="100"/>
                </a:cubicBezTo>
                <a:cubicBezTo>
                  <a:pt x="188" y="148"/>
                  <a:pt x="149" y="187"/>
                  <a:pt x="100" y="187"/>
                </a:cubicBezTo>
                <a:close/>
                <a:moveTo>
                  <a:pt x="99" y="143"/>
                </a:moveTo>
                <a:cubicBezTo>
                  <a:pt x="111" y="143"/>
                  <a:pt x="111" y="143"/>
                  <a:pt x="111" y="143"/>
                </a:cubicBezTo>
                <a:cubicBezTo>
                  <a:pt x="111" y="129"/>
                  <a:pt x="111" y="129"/>
                  <a:pt x="111" y="129"/>
                </a:cubicBezTo>
                <a:cubicBezTo>
                  <a:pt x="99" y="129"/>
                  <a:pt x="99" y="129"/>
                  <a:pt x="99" y="129"/>
                </a:cubicBezTo>
                <a:lnTo>
                  <a:pt x="99" y="143"/>
                </a:lnTo>
                <a:close/>
                <a:moveTo>
                  <a:pt x="122" y="57"/>
                </a:moveTo>
                <a:cubicBezTo>
                  <a:pt x="119" y="54"/>
                  <a:pt x="116" y="53"/>
                  <a:pt x="113" y="51"/>
                </a:cubicBezTo>
                <a:cubicBezTo>
                  <a:pt x="105" y="49"/>
                  <a:pt x="95" y="49"/>
                  <a:pt x="88" y="52"/>
                </a:cubicBezTo>
                <a:cubicBezTo>
                  <a:pt x="85" y="54"/>
                  <a:pt x="81" y="56"/>
                  <a:pt x="78" y="59"/>
                </a:cubicBezTo>
                <a:cubicBezTo>
                  <a:pt x="75" y="62"/>
                  <a:pt x="73" y="65"/>
                  <a:pt x="72" y="70"/>
                </a:cubicBezTo>
                <a:cubicBezTo>
                  <a:pt x="70" y="74"/>
                  <a:pt x="70" y="78"/>
                  <a:pt x="70" y="83"/>
                </a:cubicBezTo>
                <a:cubicBezTo>
                  <a:pt x="82" y="83"/>
                  <a:pt x="82" y="83"/>
                  <a:pt x="82" y="83"/>
                </a:cubicBezTo>
                <a:cubicBezTo>
                  <a:pt x="82" y="79"/>
                  <a:pt x="83" y="76"/>
                  <a:pt x="84" y="74"/>
                </a:cubicBezTo>
                <a:cubicBezTo>
                  <a:pt x="84" y="71"/>
                  <a:pt x="86" y="69"/>
                  <a:pt x="87" y="68"/>
                </a:cubicBezTo>
                <a:cubicBezTo>
                  <a:pt x="89" y="66"/>
                  <a:pt x="91" y="65"/>
                  <a:pt x="93" y="64"/>
                </a:cubicBezTo>
                <a:cubicBezTo>
                  <a:pt x="97" y="62"/>
                  <a:pt x="104" y="62"/>
                  <a:pt x="109" y="63"/>
                </a:cubicBezTo>
                <a:cubicBezTo>
                  <a:pt x="111" y="64"/>
                  <a:pt x="112" y="65"/>
                  <a:pt x="114" y="66"/>
                </a:cubicBezTo>
                <a:cubicBezTo>
                  <a:pt x="115" y="67"/>
                  <a:pt x="116" y="69"/>
                  <a:pt x="117" y="71"/>
                </a:cubicBezTo>
                <a:cubicBezTo>
                  <a:pt x="118" y="72"/>
                  <a:pt x="118" y="74"/>
                  <a:pt x="118" y="77"/>
                </a:cubicBezTo>
                <a:cubicBezTo>
                  <a:pt x="118" y="80"/>
                  <a:pt x="118" y="82"/>
                  <a:pt x="117" y="84"/>
                </a:cubicBezTo>
                <a:cubicBezTo>
                  <a:pt x="115" y="87"/>
                  <a:pt x="113" y="89"/>
                  <a:pt x="110" y="92"/>
                </a:cubicBezTo>
                <a:cubicBezTo>
                  <a:pt x="108" y="94"/>
                  <a:pt x="106" y="96"/>
                  <a:pt x="105" y="97"/>
                </a:cubicBezTo>
                <a:cubicBezTo>
                  <a:pt x="103" y="99"/>
                  <a:pt x="102" y="101"/>
                  <a:pt x="101" y="103"/>
                </a:cubicBezTo>
                <a:cubicBezTo>
                  <a:pt x="100" y="105"/>
                  <a:pt x="99" y="107"/>
                  <a:pt x="99" y="109"/>
                </a:cubicBezTo>
                <a:cubicBezTo>
                  <a:pt x="98" y="111"/>
                  <a:pt x="98" y="114"/>
                  <a:pt x="98" y="118"/>
                </a:cubicBezTo>
                <a:cubicBezTo>
                  <a:pt x="111" y="118"/>
                  <a:pt x="111" y="118"/>
                  <a:pt x="111" y="118"/>
                </a:cubicBezTo>
                <a:cubicBezTo>
                  <a:pt x="111" y="115"/>
                  <a:pt x="111" y="113"/>
                  <a:pt x="111" y="111"/>
                </a:cubicBezTo>
                <a:cubicBezTo>
                  <a:pt x="111" y="110"/>
                  <a:pt x="111" y="109"/>
                  <a:pt x="112" y="108"/>
                </a:cubicBezTo>
                <a:cubicBezTo>
                  <a:pt x="112" y="108"/>
                  <a:pt x="112" y="107"/>
                  <a:pt x="114" y="106"/>
                </a:cubicBezTo>
                <a:cubicBezTo>
                  <a:pt x="115" y="105"/>
                  <a:pt x="117" y="103"/>
                  <a:pt x="119" y="101"/>
                </a:cubicBezTo>
                <a:cubicBezTo>
                  <a:pt x="122" y="98"/>
                  <a:pt x="125" y="94"/>
                  <a:pt x="127" y="91"/>
                </a:cubicBezTo>
                <a:cubicBezTo>
                  <a:pt x="130" y="87"/>
                  <a:pt x="131" y="82"/>
                  <a:pt x="131" y="77"/>
                </a:cubicBezTo>
                <a:cubicBezTo>
                  <a:pt x="131" y="73"/>
                  <a:pt x="130" y="69"/>
                  <a:pt x="129" y="65"/>
                </a:cubicBezTo>
                <a:cubicBezTo>
                  <a:pt x="127" y="62"/>
                  <a:pt x="125" y="59"/>
                  <a:pt x="122" y="57"/>
                </a:cubicBezTo>
                <a:close/>
              </a:path>
            </a:pathLst>
          </a:custGeom>
          <a:solidFill>
            <a:srgbClr val="EFEFE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1" name="Google Shape;371;p3" descr="Down Chevron Circle&#10;"/>
          <p:cNvSpPr/>
          <p:nvPr/>
        </p:nvSpPr>
        <p:spPr>
          <a:xfrm>
            <a:off x="4877900" y="3659531"/>
            <a:ext cx="479425" cy="477838"/>
          </a:xfrm>
          <a:custGeom>
            <a:avLst/>
            <a:gdLst/>
            <a:ahLst/>
            <a:cxnLst/>
            <a:rect l="l" t="t" r="r" b="b"/>
            <a:pathLst>
              <a:path w="200" h="200" extrusionOk="0">
                <a:moveTo>
                  <a:pt x="199" y="83"/>
                </a:moveTo>
                <a:cubicBezTo>
                  <a:pt x="198" y="79"/>
                  <a:pt x="197" y="75"/>
                  <a:pt x="196" y="70"/>
                </a:cubicBezTo>
                <a:cubicBezTo>
                  <a:pt x="185" y="37"/>
                  <a:pt x="159" y="12"/>
                  <a:pt x="125" y="4"/>
                </a:cubicBezTo>
                <a:cubicBezTo>
                  <a:pt x="117" y="2"/>
                  <a:pt x="109" y="0"/>
                  <a:pt x="101" y="0"/>
                </a:cubicBezTo>
                <a:cubicBezTo>
                  <a:pt x="100" y="0"/>
                  <a:pt x="100" y="0"/>
                  <a:pt x="100" y="0"/>
                </a:cubicBezTo>
                <a:cubicBezTo>
                  <a:pt x="100" y="0"/>
                  <a:pt x="100" y="0"/>
                  <a:pt x="100" y="0"/>
                </a:cubicBezTo>
                <a:cubicBezTo>
                  <a:pt x="92" y="0"/>
                  <a:pt x="84" y="2"/>
                  <a:pt x="76" y="4"/>
                </a:cubicBezTo>
                <a:cubicBezTo>
                  <a:pt x="38" y="13"/>
                  <a:pt x="9" y="44"/>
                  <a:pt x="2" y="83"/>
                </a:cubicBezTo>
                <a:cubicBezTo>
                  <a:pt x="1" y="89"/>
                  <a:pt x="0" y="95"/>
                  <a:pt x="0" y="100"/>
                </a:cubicBezTo>
                <a:cubicBezTo>
                  <a:pt x="0" y="106"/>
                  <a:pt x="1" y="112"/>
                  <a:pt x="2" y="118"/>
                </a:cubicBezTo>
                <a:cubicBezTo>
                  <a:pt x="9" y="157"/>
                  <a:pt x="38" y="188"/>
                  <a:pt x="76" y="197"/>
                </a:cubicBezTo>
                <a:cubicBezTo>
                  <a:pt x="84" y="199"/>
                  <a:pt x="92" y="200"/>
                  <a:pt x="100" y="200"/>
                </a:cubicBezTo>
                <a:cubicBezTo>
                  <a:pt x="109" y="200"/>
                  <a:pt x="117" y="199"/>
                  <a:pt x="125" y="197"/>
                </a:cubicBezTo>
                <a:cubicBezTo>
                  <a:pt x="159" y="189"/>
                  <a:pt x="185" y="164"/>
                  <a:pt x="196" y="131"/>
                </a:cubicBezTo>
                <a:cubicBezTo>
                  <a:pt x="197" y="126"/>
                  <a:pt x="198" y="122"/>
                  <a:pt x="199" y="118"/>
                </a:cubicBezTo>
                <a:cubicBezTo>
                  <a:pt x="200" y="112"/>
                  <a:pt x="200" y="106"/>
                  <a:pt x="200" y="100"/>
                </a:cubicBezTo>
                <a:cubicBezTo>
                  <a:pt x="200" y="95"/>
                  <a:pt x="200" y="89"/>
                  <a:pt x="199" y="83"/>
                </a:cubicBezTo>
                <a:close/>
                <a:moveTo>
                  <a:pt x="100" y="188"/>
                </a:moveTo>
                <a:cubicBezTo>
                  <a:pt x="52" y="188"/>
                  <a:pt x="13" y="149"/>
                  <a:pt x="13" y="100"/>
                </a:cubicBezTo>
                <a:cubicBezTo>
                  <a:pt x="13" y="52"/>
                  <a:pt x="52" y="13"/>
                  <a:pt x="100" y="13"/>
                </a:cubicBezTo>
                <a:cubicBezTo>
                  <a:pt x="149" y="13"/>
                  <a:pt x="188" y="52"/>
                  <a:pt x="188" y="100"/>
                </a:cubicBezTo>
                <a:cubicBezTo>
                  <a:pt x="188" y="149"/>
                  <a:pt x="149" y="188"/>
                  <a:pt x="100" y="188"/>
                </a:cubicBezTo>
                <a:close/>
                <a:moveTo>
                  <a:pt x="100" y="107"/>
                </a:moveTo>
                <a:cubicBezTo>
                  <a:pt x="70" y="76"/>
                  <a:pt x="70" y="76"/>
                  <a:pt x="70" y="76"/>
                </a:cubicBezTo>
                <a:cubicBezTo>
                  <a:pt x="61" y="85"/>
                  <a:pt x="61" y="85"/>
                  <a:pt x="61" y="85"/>
                </a:cubicBezTo>
                <a:cubicBezTo>
                  <a:pt x="100" y="125"/>
                  <a:pt x="100" y="125"/>
                  <a:pt x="100" y="125"/>
                </a:cubicBezTo>
                <a:cubicBezTo>
                  <a:pt x="140" y="85"/>
                  <a:pt x="140" y="85"/>
                  <a:pt x="140" y="85"/>
                </a:cubicBezTo>
                <a:cubicBezTo>
                  <a:pt x="131" y="76"/>
                  <a:pt x="131" y="76"/>
                  <a:pt x="131" y="76"/>
                </a:cubicBezTo>
                <a:cubicBezTo>
                  <a:pt x="100" y="107"/>
                  <a:pt x="100" y="107"/>
                  <a:pt x="100" y="107"/>
                </a:cubicBezTo>
                <a:close/>
              </a:path>
            </a:pathLst>
          </a:custGeom>
          <a:solidFill>
            <a:srgbClr val="66666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372" name="Google Shape;372;p3"/>
          <p:cNvPicPr preferRelativeResize="0"/>
          <p:nvPr/>
        </p:nvPicPr>
        <p:blipFill rotWithShape="1">
          <a:blip r:embed="rId3">
            <a:alphaModFix/>
          </a:blip>
          <a:srcRect/>
          <a:stretch/>
        </p:blipFill>
        <p:spPr>
          <a:xfrm>
            <a:off x="3918038" y="1727700"/>
            <a:ext cx="481025" cy="481025"/>
          </a:xfrm>
          <a:prstGeom prst="rect">
            <a:avLst/>
          </a:prstGeom>
          <a:noFill/>
          <a:ln>
            <a:noFill/>
          </a:ln>
        </p:spPr>
      </p:pic>
      <p:pic>
        <p:nvPicPr>
          <p:cNvPr id="373" name="Google Shape;373;p3"/>
          <p:cNvPicPr preferRelativeResize="0"/>
          <p:nvPr/>
        </p:nvPicPr>
        <p:blipFill rotWithShape="1">
          <a:blip r:embed="rId4">
            <a:alphaModFix/>
          </a:blip>
          <a:srcRect b="14944"/>
          <a:stretch/>
        </p:blipFill>
        <p:spPr>
          <a:xfrm>
            <a:off x="4836711" y="1735325"/>
            <a:ext cx="561829" cy="477850"/>
          </a:xfrm>
          <a:prstGeom prst="rect">
            <a:avLst/>
          </a:prstGeom>
          <a:noFill/>
          <a:ln>
            <a:noFill/>
          </a:ln>
        </p:spPr>
      </p:pic>
      <p:sp>
        <p:nvSpPr>
          <p:cNvPr id="374" name="Google Shape;374;p3"/>
          <p:cNvSpPr/>
          <p:nvPr/>
        </p:nvSpPr>
        <p:spPr>
          <a:xfrm>
            <a:off x="4187963" y="2467562"/>
            <a:ext cx="931500" cy="931500"/>
          </a:xfrm>
          <a:prstGeom prst="ellipse">
            <a:avLst/>
          </a:prstGeom>
          <a:solidFill>
            <a:srgbClr val="FFFFFF"/>
          </a:solidFill>
          <a:ln w="19050"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75" name="Google Shape;375;p3"/>
          <p:cNvPicPr preferRelativeResize="0"/>
          <p:nvPr/>
        </p:nvPicPr>
        <p:blipFill rotWithShape="1">
          <a:blip r:embed="rId5">
            <a:alphaModFix amt="76000"/>
          </a:blip>
          <a:srcRect b="13020"/>
          <a:stretch/>
        </p:blipFill>
        <p:spPr>
          <a:xfrm>
            <a:off x="4319325" y="2645463"/>
            <a:ext cx="668850" cy="5817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26"/>
          <p:cNvSpPr txBox="1"/>
          <p:nvPr/>
        </p:nvSpPr>
        <p:spPr>
          <a:xfrm>
            <a:off x="628651" y="273845"/>
            <a:ext cx="4081122" cy="738300"/>
          </a:xfrm>
          <a:prstGeom prst="rect">
            <a:avLst/>
          </a:prstGeom>
          <a:noFill/>
          <a:ln>
            <a:noFill/>
          </a:ln>
        </p:spPr>
        <p:txBody>
          <a:bodyPr spcFirstLastPara="1" wrap="square" lIns="68550" tIns="34275" rIns="68550" bIns="34275"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sz="2800" b="1" dirty="0">
                <a:solidFill>
                  <a:schemeClr val="tx1">
                    <a:lumMod val="50000"/>
                  </a:schemeClr>
                </a:solidFill>
              </a:rPr>
              <a:t>OSLO </a:t>
            </a:r>
            <a:r>
              <a:rPr lang="en-GB" sz="2800" b="1" dirty="0" err="1">
                <a:solidFill>
                  <a:schemeClr val="tx1">
                    <a:lumMod val="50000"/>
                  </a:schemeClr>
                </a:solidFill>
              </a:rPr>
              <a:t>Tijdlijn</a:t>
            </a:r>
            <a:endParaRPr lang="en-US" sz="1600" dirty="0">
              <a:solidFill>
                <a:schemeClr val="tx1">
                  <a:lumMod val="50000"/>
                </a:schemeClr>
              </a:solidFill>
            </a:endParaRPr>
          </a:p>
        </p:txBody>
      </p:sp>
      <p:cxnSp>
        <p:nvCxnSpPr>
          <p:cNvPr id="1091" name="Google Shape;1091;p26"/>
          <p:cNvCxnSpPr/>
          <p:nvPr/>
        </p:nvCxnSpPr>
        <p:spPr>
          <a:xfrm>
            <a:off x="7079650" y="2452072"/>
            <a:ext cx="1500" cy="487500"/>
          </a:xfrm>
          <a:prstGeom prst="straightConnector1">
            <a:avLst/>
          </a:prstGeom>
          <a:noFill/>
          <a:ln w="12700" cap="sq" cmpd="sng">
            <a:solidFill>
              <a:srgbClr val="454034"/>
            </a:solidFill>
            <a:prstDash val="solid"/>
            <a:round/>
            <a:headEnd type="oval" w="med" len="med"/>
            <a:tailEnd type="none" w="sm" len="sm"/>
          </a:ln>
        </p:spPr>
      </p:cxnSp>
      <p:cxnSp>
        <p:nvCxnSpPr>
          <p:cNvPr id="1092" name="Google Shape;1092;p26"/>
          <p:cNvCxnSpPr>
            <a:cxnSpLocks/>
            <a:endCxn id="1112" idx="0"/>
          </p:cNvCxnSpPr>
          <p:nvPr/>
        </p:nvCxnSpPr>
        <p:spPr>
          <a:xfrm flipV="1">
            <a:off x="8468607" y="2681590"/>
            <a:ext cx="0" cy="624599"/>
          </a:xfrm>
          <a:prstGeom prst="straightConnector1">
            <a:avLst/>
          </a:prstGeom>
          <a:noFill/>
          <a:ln w="3175" cap="sq" cmpd="sng">
            <a:solidFill>
              <a:srgbClr val="454034"/>
            </a:solidFill>
            <a:prstDash val="solid"/>
            <a:round/>
            <a:headEnd type="oval" w="med" len="med"/>
            <a:tailEnd type="none" w="sm" len="sm"/>
          </a:ln>
        </p:spPr>
      </p:cxnSp>
      <p:cxnSp>
        <p:nvCxnSpPr>
          <p:cNvPr id="1094" name="Google Shape;1094;p26"/>
          <p:cNvCxnSpPr/>
          <p:nvPr/>
        </p:nvCxnSpPr>
        <p:spPr>
          <a:xfrm flipH="1">
            <a:off x="3407008" y="2484885"/>
            <a:ext cx="8100" cy="493200"/>
          </a:xfrm>
          <a:prstGeom prst="straightConnector1">
            <a:avLst/>
          </a:prstGeom>
          <a:noFill/>
          <a:ln w="12700" cap="sq" cmpd="sng">
            <a:solidFill>
              <a:srgbClr val="454034"/>
            </a:solidFill>
            <a:prstDash val="solid"/>
            <a:round/>
            <a:headEnd type="oval" w="med" len="med"/>
            <a:tailEnd type="none" w="sm" len="sm"/>
          </a:ln>
        </p:spPr>
      </p:cxnSp>
      <p:cxnSp>
        <p:nvCxnSpPr>
          <p:cNvPr id="1095" name="Google Shape;1095;p26"/>
          <p:cNvCxnSpPr/>
          <p:nvPr/>
        </p:nvCxnSpPr>
        <p:spPr>
          <a:xfrm>
            <a:off x="3830951" y="3006449"/>
            <a:ext cx="0" cy="377351"/>
          </a:xfrm>
          <a:prstGeom prst="straightConnector1">
            <a:avLst/>
          </a:prstGeom>
          <a:noFill/>
          <a:ln w="12700" cap="sq" cmpd="sng">
            <a:solidFill>
              <a:srgbClr val="454034"/>
            </a:solidFill>
            <a:prstDash val="solid"/>
            <a:round/>
            <a:headEnd type="none" w="sm" len="sm"/>
            <a:tailEnd type="oval" w="med" len="med"/>
          </a:ln>
        </p:spPr>
      </p:cxnSp>
      <p:sp>
        <p:nvSpPr>
          <p:cNvPr id="1098" name="Google Shape;1098;p26"/>
          <p:cNvSpPr/>
          <p:nvPr/>
        </p:nvSpPr>
        <p:spPr>
          <a:xfrm rot="5400000">
            <a:off x="8525461" y="2821697"/>
            <a:ext cx="399600" cy="138000"/>
          </a:xfrm>
          <a:prstGeom prst="triangle">
            <a:avLst>
              <a:gd name="adj" fmla="val 50000"/>
            </a:avLst>
          </a:prstGeom>
          <a:solidFill>
            <a:schemeClr val="dk1"/>
          </a:solidFill>
          <a:ln>
            <a:noFill/>
          </a:ln>
        </p:spPr>
        <p:txBody>
          <a:bodyPr spcFirstLastPara="1" wrap="square" lIns="91425" tIns="45700" rIns="91425" bIns="45700"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600"/>
            </a:pPr>
            <a:endParaRPr sz="1600">
              <a:solidFill>
                <a:schemeClr val="dk1"/>
              </a:solidFill>
              <a:latin typeface="Arial"/>
              <a:ea typeface="Arial"/>
              <a:cs typeface="Arial"/>
              <a:sym typeface="Arial"/>
            </a:endParaRPr>
          </a:p>
        </p:txBody>
      </p:sp>
      <p:cxnSp>
        <p:nvCxnSpPr>
          <p:cNvPr id="1099" name="Google Shape;1099;p26"/>
          <p:cNvCxnSpPr/>
          <p:nvPr/>
        </p:nvCxnSpPr>
        <p:spPr>
          <a:xfrm>
            <a:off x="1321561" y="2466949"/>
            <a:ext cx="900" cy="371700"/>
          </a:xfrm>
          <a:prstGeom prst="straightConnector1">
            <a:avLst/>
          </a:prstGeom>
          <a:noFill/>
          <a:ln w="12700" cap="sq" cmpd="sng">
            <a:solidFill>
              <a:srgbClr val="454034"/>
            </a:solidFill>
            <a:prstDash val="solid"/>
            <a:round/>
            <a:headEnd type="oval" w="med" len="med"/>
            <a:tailEnd type="none" w="sm" len="sm"/>
          </a:ln>
        </p:spPr>
      </p:cxnSp>
      <p:sp>
        <p:nvSpPr>
          <p:cNvPr id="1107" name="Google Shape;1107;p26"/>
          <p:cNvSpPr txBox="1"/>
          <p:nvPr/>
        </p:nvSpPr>
        <p:spPr>
          <a:xfrm>
            <a:off x="818504" y="2223722"/>
            <a:ext cx="984300" cy="341700"/>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SzPts val="1050"/>
            </a:pPr>
            <a:r>
              <a:rPr lang="en-GB" sz="950" b="1">
                <a:solidFill>
                  <a:schemeClr val="dk1"/>
                </a:solidFill>
                <a:latin typeface="Arial"/>
                <a:ea typeface="Arial"/>
                <a:cs typeface="Arial"/>
                <a:sym typeface="Arial"/>
              </a:rPr>
              <a:t>Kick-Off </a:t>
            </a:r>
            <a:endParaRPr lang="en-US" sz="400" b="1">
              <a:solidFill>
                <a:schemeClr val="dk1"/>
              </a:solidFill>
            </a:endParaRPr>
          </a:p>
        </p:txBody>
      </p:sp>
      <p:sp>
        <p:nvSpPr>
          <p:cNvPr id="1108" name="Google Shape;1108;p26"/>
          <p:cNvSpPr txBox="1"/>
          <p:nvPr/>
        </p:nvSpPr>
        <p:spPr>
          <a:xfrm>
            <a:off x="2884230" y="2216658"/>
            <a:ext cx="1080300" cy="551100"/>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SzPts val="1050"/>
            </a:pPr>
            <a:r>
              <a:rPr lang="en-GB" sz="950" b="1" err="1">
                <a:solidFill>
                  <a:schemeClr val="dk1"/>
                </a:solidFill>
              </a:rPr>
              <a:t>Werksessie</a:t>
            </a:r>
            <a:r>
              <a:rPr lang="en-GB" sz="950" b="1">
                <a:solidFill>
                  <a:schemeClr val="dk1"/>
                </a:solidFill>
              </a:rPr>
              <a:t> LB</a:t>
            </a:r>
            <a:endParaRPr lang="en-GB" sz="750" b="1" strike="sngStrike">
              <a:solidFill>
                <a:schemeClr val="dk1"/>
              </a:solidFill>
              <a:latin typeface="Arial"/>
              <a:ea typeface="Arial"/>
              <a:cs typeface="Arial"/>
              <a:sym typeface="Arial"/>
            </a:endParaRPr>
          </a:p>
          <a:p>
            <a:pPr algn="ctr">
              <a:buSzPts val="1050"/>
            </a:pPr>
            <a:endParaRPr sz="750">
              <a:solidFill>
                <a:schemeClr val="dk1"/>
              </a:solidFill>
            </a:endParaRPr>
          </a:p>
        </p:txBody>
      </p:sp>
      <p:sp>
        <p:nvSpPr>
          <p:cNvPr id="1109" name="Google Shape;1109;p26"/>
          <p:cNvSpPr txBox="1"/>
          <p:nvPr/>
        </p:nvSpPr>
        <p:spPr>
          <a:xfrm>
            <a:off x="3335501" y="3455716"/>
            <a:ext cx="984300" cy="556500"/>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50"/>
            </a:pPr>
            <a:r>
              <a:rPr lang="en-GB" sz="950" b="1" err="1">
                <a:solidFill>
                  <a:schemeClr val="dk1"/>
                </a:solidFill>
              </a:rPr>
              <a:t>Thematische</a:t>
            </a:r>
            <a:r>
              <a:rPr lang="en-GB" sz="950" b="1">
                <a:solidFill>
                  <a:schemeClr val="dk1"/>
                </a:solidFill>
              </a:rPr>
              <a:t> </a:t>
            </a:r>
            <a:r>
              <a:rPr lang="en-GB" sz="950" b="1" err="1">
                <a:solidFill>
                  <a:schemeClr val="dk1"/>
                </a:solidFill>
              </a:rPr>
              <a:t>Werkgroep</a:t>
            </a:r>
            <a:r>
              <a:rPr lang="en-GB" sz="950" b="1">
                <a:solidFill>
                  <a:schemeClr val="dk1"/>
                </a:solidFill>
              </a:rPr>
              <a:t> 1</a:t>
            </a:r>
            <a:endParaRPr sz="800" b="1">
              <a:solidFill>
                <a:schemeClr val="dk1"/>
              </a:solidFill>
            </a:endParaRPr>
          </a:p>
          <a:p>
            <a:pPr algn="ctr">
              <a:buSzPts val="1050"/>
            </a:pPr>
            <a:endParaRPr sz="400" b="1">
              <a:solidFill>
                <a:schemeClr val="dk1"/>
              </a:solidFill>
              <a:latin typeface="Arial"/>
              <a:ea typeface="Arial"/>
              <a:cs typeface="Arial"/>
              <a:sym typeface="Arial"/>
            </a:endParaRPr>
          </a:p>
        </p:txBody>
      </p:sp>
      <p:sp>
        <p:nvSpPr>
          <p:cNvPr id="1110" name="Google Shape;1110;p26"/>
          <p:cNvSpPr txBox="1"/>
          <p:nvPr/>
        </p:nvSpPr>
        <p:spPr>
          <a:xfrm>
            <a:off x="6744839" y="2132306"/>
            <a:ext cx="984300" cy="312000"/>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50"/>
            </a:pPr>
            <a:r>
              <a:rPr lang="en-GB" sz="800">
                <a:solidFill>
                  <a:schemeClr val="dk1"/>
                </a:solidFill>
                <a:latin typeface="Arial"/>
                <a:ea typeface="Arial"/>
                <a:cs typeface="Arial"/>
                <a:sym typeface="Arial"/>
              </a:rPr>
              <a:t>Start </a:t>
            </a:r>
            <a:r>
              <a:rPr lang="en-GB" sz="800" err="1">
                <a:solidFill>
                  <a:schemeClr val="dk1"/>
                </a:solidFill>
                <a:latin typeface="Arial"/>
                <a:ea typeface="Arial"/>
                <a:cs typeface="Arial"/>
                <a:sym typeface="Arial"/>
              </a:rPr>
              <a:t>publieke</a:t>
            </a:r>
            <a:r>
              <a:rPr lang="en-GB" sz="800">
                <a:solidFill>
                  <a:schemeClr val="dk1"/>
                </a:solidFill>
                <a:latin typeface="Arial"/>
                <a:ea typeface="Arial"/>
                <a:cs typeface="Arial"/>
                <a:sym typeface="Arial"/>
              </a:rPr>
              <a:t> </a:t>
            </a:r>
            <a:br>
              <a:rPr lang="en-GB" sz="800">
                <a:solidFill>
                  <a:schemeClr val="dk1"/>
                </a:solidFill>
                <a:latin typeface="Arial"/>
                <a:ea typeface="Arial"/>
                <a:cs typeface="Arial"/>
                <a:sym typeface="Arial"/>
              </a:rPr>
            </a:br>
            <a:r>
              <a:rPr lang="en-GB" sz="800">
                <a:solidFill>
                  <a:schemeClr val="dk1"/>
                </a:solidFill>
                <a:latin typeface="Arial"/>
                <a:ea typeface="Arial"/>
                <a:cs typeface="Arial"/>
                <a:sym typeface="Arial"/>
              </a:rPr>
              <a:t>review </a:t>
            </a:r>
            <a:r>
              <a:rPr lang="en-GB" sz="800" err="1">
                <a:solidFill>
                  <a:schemeClr val="dk1"/>
                </a:solidFill>
                <a:latin typeface="Arial"/>
                <a:ea typeface="Arial"/>
                <a:cs typeface="Arial"/>
                <a:sym typeface="Arial"/>
              </a:rPr>
              <a:t>periode</a:t>
            </a:r>
            <a:endParaRPr lang="en-GB" sz="300" err="1">
              <a:solidFill>
                <a:schemeClr val="dk1"/>
              </a:solidFill>
              <a:latin typeface="Arial"/>
              <a:ea typeface="Arial"/>
              <a:cs typeface="Arial"/>
              <a:sym typeface="Arial"/>
            </a:endParaRPr>
          </a:p>
        </p:txBody>
      </p:sp>
      <p:sp>
        <p:nvSpPr>
          <p:cNvPr id="1111" name="Google Shape;1111;p26"/>
          <p:cNvSpPr txBox="1"/>
          <p:nvPr/>
        </p:nvSpPr>
        <p:spPr>
          <a:xfrm>
            <a:off x="8023201" y="3440624"/>
            <a:ext cx="984300" cy="341700"/>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50"/>
            </a:pPr>
            <a:r>
              <a:rPr lang="en-GB" sz="800">
                <a:solidFill>
                  <a:schemeClr val="dk1"/>
                </a:solidFill>
                <a:latin typeface="Arial"/>
                <a:ea typeface="Arial"/>
                <a:cs typeface="Arial"/>
                <a:sym typeface="Arial"/>
              </a:rPr>
              <a:t>Eind </a:t>
            </a:r>
            <a:r>
              <a:rPr lang="en-GB" sz="800" err="1">
                <a:solidFill>
                  <a:schemeClr val="dk1"/>
                </a:solidFill>
                <a:latin typeface="Arial"/>
                <a:ea typeface="Arial"/>
                <a:cs typeface="Arial"/>
                <a:sym typeface="Arial"/>
              </a:rPr>
              <a:t>publieke</a:t>
            </a:r>
            <a:r>
              <a:rPr lang="en-GB" sz="800">
                <a:solidFill>
                  <a:schemeClr val="dk1"/>
                </a:solidFill>
                <a:latin typeface="Arial"/>
                <a:ea typeface="Arial"/>
                <a:cs typeface="Arial"/>
                <a:sym typeface="Arial"/>
              </a:rPr>
              <a:t> </a:t>
            </a:r>
            <a:br>
              <a:rPr lang="en-GB" sz="800">
                <a:solidFill>
                  <a:schemeClr val="dk1"/>
                </a:solidFill>
                <a:latin typeface="Arial"/>
                <a:ea typeface="Arial"/>
                <a:cs typeface="Arial"/>
                <a:sym typeface="Arial"/>
              </a:rPr>
            </a:br>
            <a:r>
              <a:rPr lang="en-GB" sz="800">
                <a:solidFill>
                  <a:schemeClr val="dk1"/>
                </a:solidFill>
                <a:latin typeface="Arial"/>
                <a:ea typeface="Arial"/>
                <a:cs typeface="Arial"/>
                <a:sym typeface="Arial"/>
              </a:rPr>
              <a:t>review </a:t>
            </a:r>
            <a:r>
              <a:rPr lang="en-GB" sz="800" err="1">
                <a:solidFill>
                  <a:schemeClr val="dk1"/>
                </a:solidFill>
                <a:latin typeface="Arial"/>
                <a:ea typeface="Arial"/>
                <a:cs typeface="Arial"/>
                <a:sym typeface="Arial"/>
              </a:rPr>
              <a:t>periode</a:t>
            </a:r>
            <a:endParaRPr sz="300">
              <a:solidFill>
                <a:schemeClr val="dk1"/>
              </a:solidFill>
              <a:latin typeface="Arial"/>
              <a:ea typeface="Arial"/>
              <a:cs typeface="Arial"/>
              <a:sym typeface="Arial"/>
            </a:endParaRPr>
          </a:p>
        </p:txBody>
      </p:sp>
      <p:sp>
        <p:nvSpPr>
          <p:cNvPr id="1112" name="Google Shape;1112;p26"/>
          <p:cNvSpPr/>
          <p:nvPr/>
        </p:nvSpPr>
        <p:spPr>
          <a:xfrm rot="5400000">
            <a:off x="7657609" y="1870591"/>
            <a:ext cx="233041" cy="1388957"/>
          </a:xfrm>
          <a:prstGeom prst="leftBrace">
            <a:avLst>
              <a:gd name="adj1" fmla="val 0"/>
              <a:gd name="adj2" fmla="val 49785"/>
            </a:avLst>
          </a:prstGeom>
          <a:noFill/>
          <a:ln w="9525" cap="flat" cmpd="sng">
            <a:solidFill>
              <a:srgbClr val="353333"/>
            </a:solidFill>
            <a:prstDash val="solid"/>
            <a:round/>
            <a:headEnd type="none" w="sm" len="sm"/>
            <a:tailEnd type="none" w="sm" len="sm"/>
          </a:ln>
        </p:spPr>
        <p:txBody>
          <a:bodyPr spcFirstLastPara="1" wrap="square" lIns="91425" tIns="45700" rIns="91425" bIns="4570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Clr>
                <a:srgbClr val="000000"/>
              </a:buClr>
              <a:buSzPts val="1800"/>
            </a:pPr>
            <a:endParaRPr sz="1800">
              <a:solidFill>
                <a:srgbClr val="000000"/>
              </a:solidFill>
              <a:latin typeface="Arial"/>
              <a:ea typeface="Arial"/>
              <a:cs typeface="Arial"/>
              <a:sym typeface="Arial"/>
            </a:endParaRPr>
          </a:p>
        </p:txBody>
      </p:sp>
      <p:sp>
        <p:nvSpPr>
          <p:cNvPr id="1113" name="Google Shape;1113;p26"/>
          <p:cNvSpPr txBox="1"/>
          <p:nvPr/>
        </p:nvSpPr>
        <p:spPr>
          <a:xfrm>
            <a:off x="7494055" y="2182090"/>
            <a:ext cx="1317600" cy="341700"/>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800"/>
            </a:pPr>
            <a:r>
              <a:rPr lang="en-GB" sz="700" err="1">
                <a:solidFill>
                  <a:schemeClr val="dk1"/>
                </a:solidFill>
                <a:latin typeface="Arial"/>
                <a:ea typeface="Arial"/>
                <a:cs typeface="Arial"/>
                <a:sym typeface="Arial"/>
              </a:rPr>
              <a:t>Implementatie</a:t>
            </a:r>
            <a:r>
              <a:rPr lang="en-GB" sz="700">
                <a:solidFill>
                  <a:schemeClr val="dk1"/>
                </a:solidFill>
                <a:latin typeface="Arial"/>
                <a:ea typeface="Arial"/>
                <a:cs typeface="Arial"/>
                <a:sym typeface="Arial"/>
              </a:rPr>
              <a:t> van de </a:t>
            </a:r>
            <a:r>
              <a:rPr lang="en-GB" sz="700" err="1">
                <a:solidFill>
                  <a:schemeClr val="dk1"/>
                </a:solidFill>
                <a:latin typeface="Arial"/>
                <a:ea typeface="Arial"/>
                <a:cs typeface="Arial"/>
                <a:sym typeface="Arial"/>
              </a:rPr>
              <a:t>ontwerpstandaard</a:t>
            </a:r>
          </a:p>
          <a:p>
            <a:pPr algn="ctr">
              <a:buClr>
                <a:srgbClr val="000000"/>
              </a:buClr>
              <a:buSzPts val="1100"/>
            </a:pPr>
            <a:endParaRPr sz="800">
              <a:solidFill>
                <a:schemeClr val="dk1"/>
              </a:solidFill>
              <a:latin typeface="Arial"/>
              <a:ea typeface="Arial"/>
              <a:cs typeface="Arial"/>
              <a:sym typeface="Arial"/>
            </a:endParaRPr>
          </a:p>
        </p:txBody>
      </p:sp>
      <p:sp>
        <p:nvSpPr>
          <p:cNvPr id="1114" name="Google Shape;1114;p26"/>
          <p:cNvSpPr/>
          <p:nvPr/>
        </p:nvSpPr>
        <p:spPr>
          <a:xfrm>
            <a:off x="949015" y="2699858"/>
            <a:ext cx="7707246" cy="381678"/>
          </a:xfrm>
          <a:prstGeom prst="rect">
            <a:avLst/>
          </a:prstGeom>
          <a:solidFill>
            <a:srgbClr val="888484"/>
          </a:solidFill>
          <a:ln>
            <a:noFill/>
          </a:ln>
        </p:spPr>
        <p:txBody>
          <a:bodyPr spcFirstLastPara="1" wrap="square" lIns="91425" tIns="45700" rIns="91425" bIns="45700"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600"/>
            </a:pPr>
            <a:r>
              <a:rPr lang="en-GB" sz="1500" b="1">
                <a:solidFill>
                  <a:schemeClr val="lt1"/>
                </a:solidFill>
                <a:latin typeface="Arial"/>
                <a:ea typeface="Arial"/>
                <a:cs typeface="Arial"/>
                <a:sym typeface="Arial"/>
              </a:rPr>
              <a:t>2024</a:t>
            </a:r>
            <a:endParaRPr sz="1500" b="1">
              <a:solidFill>
                <a:schemeClr val="lt1"/>
              </a:solidFill>
              <a:latin typeface="Arial"/>
              <a:ea typeface="Arial"/>
              <a:cs typeface="Arial"/>
              <a:sym typeface="Arial"/>
            </a:endParaRPr>
          </a:p>
        </p:txBody>
      </p:sp>
      <p:sp>
        <p:nvSpPr>
          <p:cNvPr id="1119" name="Google Shape;1119;p26"/>
          <p:cNvSpPr txBox="1"/>
          <p:nvPr/>
        </p:nvSpPr>
        <p:spPr>
          <a:xfrm>
            <a:off x="6258112" y="3480849"/>
            <a:ext cx="984300" cy="308967"/>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50"/>
            </a:pPr>
            <a:r>
              <a:rPr lang="en-GB" sz="950" b="1" err="1">
                <a:solidFill>
                  <a:schemeClr val="dk1"/>
                </a:solidFill>
              </a:rPr>
              <a:t>Thematische</a:t>
            </a:r>
            <a:r>
              <a:rPr lang="en-GB" sz="950" b="1">
                <a:solidFill>
                  <a:schemeClr val="dk1"/>
                </a:solidFill>
              </a:rPr>
              <a:t> </a:t>
            </a:r>
            <a:r>
              <a:rPr lang="en-GB" sz="950" b="1" err="1">
                <a:solidFill>
                  <a:schemeClr val="dk1"/>
                </a:solidFill>
              </a:rPr>
              <a:t>Werkgroep</a:t>
            </a:r>
            <a:r>
              <a:rPr lang="en-GB" sz="950" b="1">
                <a:solidFill>
                  <a:schemeClr val="dk1"/>
                </a:solidFill>
              </a:rPr>
              <a:t> 3</a:t>
            </a:r>
            <a:endParaRPr lang="en-GB" sz="800" b="1">
              <a:solidFill>
                <a:schemeClr val="dk1"/>
              </a:solidFill>
            </a:endParaRPr>
          </a:p>
        </p:txBody>
      </p:sp>
      <p:pic>
        <p:nvPicPr>
          <p:cNvPr id="1120" name="Google Shape;1120;p26" descr="Daily calendar outline"/>
          <p:cNvPicPr preferRelativeResize="0"/>
          <p:nvPr/>
        </p:nvPicPr>
        <p:blipFill rotWithShape="1">
          <a:blip r:embed="rId3">
            <a:alphaModFix/>
          </a:blip>
          <a:srcRect/>
          <a:stretch/>
        </p:blipFill>
        <p:spPr>
          <a:xfrm>
            <a:off x="8490192" y="103858"/>
            <a:ext cx="620072" cy="620072"/>
          </a:xfrm>
          <a:prstGeom prst="rect">
            <a:avLst/>
          </a:prstGeom>
          <a:noFill/>
          <a:ln>
            <a:noFill/>
          </a:ln>
        </p:spPr>
      </p:pic>
      <p:cxnSp>
        <p:nvCxnSpPr>
          <p:cNvPr id="1122" name="Google Shape;1122;p26"/>
          <p:cNvCxnSpPr/>
          <p:nvPr/>
        </p:nvCxnSpPr>
        <p:spPr>
          <a:xfrm flipH="1">
            <a:off x="6738845" y="3041441"/>
            <a:ext cx="3300" cy="343200"/>
          </a:xfrm>
          <a:prstGeom prst="straightConnector1">
            <a:avLst/>
          </a:prstGeom>
          <a:noFill/>
          <a:ln w="12700" cap="sq" cmpd="sng">
            <a:solidFill>
              <a:srgbClr val="454034"/>
            </a:solidFill>
            <a:prstDash val="solid"/>
            <a:round/>
            <a:headEnd type="none" w="sm" len="sm"/>
            <a:tailEnd type="oval" w="med" len="med"/>
          </a:ln>
        </p:spPr>
      </p:cxnSp>
      <p:sp>
        <p:nvSpPr>
          <p:cNvPr id="9" name="Google Shape;845;g1490696dcd7_1_528">
            <a:extLst>
              <a:ext uri="{FF2B5EF4-FFF2-40B4-BE49-F238E27FC236}">
                <a16:creationId xmlns:a16="http://schemas.microsoft.com/office/drawing/2014/main" id="{FF43A114-DF1B-124D-621C-8B9BAC3CE0EE}"/>
              </a:ext>
            </a:extLst>
          </p:cNvPr>
          <p:cNvSpPr txBox="1"/>
          <p:nvPr/>
        </p:nvSpPr>
        <p:spPr>
          <a:xfrm>
            <a:off x="1535690" y="1457120"/>
            <a:ext cx="2948696" cy="430809"/>
          </a:xfrm>
          <a:prstGeom prst="rect">
            <a:avLst/>
          </a:prstGeom>
          <a:noFill/>
          <a:ln>
            <a:noFill/>
          </a:ln>
        </p:spPr>
        <p:txBody>
          <a:bodyPr spcFirstLastPara="1" wrap="square" lIns="91425" tIns="91425" rIns="91425" bIns="91425" anchor="t" anchorCtr="0">
            <a:sp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600"/>
            </a:pPr>
            <a:r>
              <a:rPr lang="en-GB" sz="1600" dirty="0">
                <a:solidFill>
                  <a:srgbClr val="000000"/>
                </a:solidFill>
                <a:latin typeface="Arial"/>
                <a:ea typeface="Arial"/>
                <a:cs typeface="Arial"/>
                <a:sym typeface="Arial"/>
              </a:rPr>
              <a:t>Use cases </a:t>
            </a:r>
            <a:r>
              <a:rPr lang="en-GB" sz="1600" dirty="0" err="1">
                <a:solidFill>
                  <a:srgbClr val="000000"/>
                </a:solidFill>
                <a:latin typeface="Arial"/>
                <a:ea typeface="Arial"/>
                <a:cs typeface="Arial"/>
                <a:sym typeface="Arial"/>
              </a:rPr>
              <a:t>ontwikkelen</a:t>
            </a:r>
            <a:endParaRPr sz="1600" dirty="0">
              <a:solidFill>
                <a:srgbClr val="000000"/>
              </a:solidFill>
              <a:latin typeface="Arial"/>
              <a:ea typeface="Arial"/>
              <a:cs typeface="Arial"/>
              <a:sym typeface="Arial"/>
            </a:endParaRPr>
          </a:p>
        </p:txBody>
      </p:sp>
      <p:sp>
        <p:nvSpPr>
          <p:cNvPr id="11" name="Google Shape;849;g1490696dcd7_1_528">
            <a:extLst>
              <a:ext uri="{FF2B5EF4-FFF2-40B4-BE49-F238E27FC236}">
                <a16:creationId xmlns:a16="http://schemas.microsoft.com/office/drawing/2014/main" id="{5DDA0864-084F-F6AE-9442-0DCD3176A939}"/>
              </a:ext>
            </a:extLst>
          </p:cNvPr>
          <p:cNvSpPr txBox="1"/>
          <p:nvPr/>
        </p:nvSpPr>
        <p:spPr>
          <a:xfrm>
            <a:off x="5966438" y="1457120"/>
            <a:ext cx="3686476" cy="430857"/>
          </a:xfrm>
          <a:prstGeom prst="rect">
            <a:avLst/>
          </a:prstGeom>
          <a:noFill/>
          <a:ln>
            <a:noFill/>
          </a:ln>
        </p:spPr>
        <p:txBody>
          <a:bodyPr spcFirstLastPara="1" wrap="square" lIns="91425" tIns="91425" rIns="91425" bIns="91425" anchor="t" anchorCtr="0">
            <a:sp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600"/>
            </a:pPr>
            <a:r>
              <a:rPr lang="en-GB" sz="1600" dirty="0" err="1">
                <a:solidFill>
                  <a:srgbClr val="000000"/>
                </a:solidFill>
                <a:latin typeface="Arial"/>
                <a:ea typeface="Arial"/>
                <a:cs typeface="Arial"/>
                <a:sym typeface="Arial"/>
              </a:rPr>
              <a:t>Semantische</a:t>
            </a:r>
            <a:r>
              <a:rPr lang="en-GB" sz="1600" dirty="0">
                <a:solidFill>
                  <a:srgbClr val="000000"/>
                </a:solidFill>
                <a:latin typeface="Arial"/>
                <a:ea typeface="Arial"/>
                <a:cs typeface="Arial"/>
                <a:sym typeface="Arial"/>
              </a:rPr>
              <a:t> </a:t>
            </a:r>
            <a:r>
              <a:rPr lang="en-GB" sz="1600" dirty="0" err="1">
                <a:solidFill>
                  <a:srgbClr val="000000"/>
                </a:solidFill>
                <a:latin typeface="Arial"/>
                <a:ea typeface="Arial"/>
                <a:cs typeface="Arial"/>
                <a:sym typeface="Arial"/>
              </a:rPr>
              <a:t>Standaard</a:t>
            </a:r>
            <a:endParaRPr sz="1600" dirty="0">
              <a:solidFill>
                <a:srgbClr val="000000"/>
              </a:solidFill>
              <a:latin typeface="Arial"/>
              <a:ea typeface="Arial"/>
              <a:cs typeface="Arial"/>
              <a:sym typeface="Arial"/>
            </a:endParaRPr>
          </a:p>
        </p:txBody>
      </p:sp>
      <p:cxnSp>
        <p:nvCxnSpPr>
          <p:cNvPr id="13" name="Google Shape;1094;p26">
            <a:extLst>
              <a:ext uri="{FF2B5EF4-FFF2-40B4-BE49-F238E27FC236}">
                <a16:creationId xmlns:a16="http://schemas.microsoft.com/office/drawing/2014/main" id="{19EF36C5-B8CF-D62E-6870-5896CE3AC008}"/>
              </a:ext>
            </a:extLst>
          </p:cNvPr>
          <p:cNvCxnSpPr/>
          <p:nvPr/>
        </p:nvCxnSpPr>
        <p:spPr>
          <a:xfrm flipH="1">
            <a:off x="2389946" y="2481536"/>
            <a:ext cx="8100" cy="493200"/>
          </a:xfrm>
          <a:prstGeom prst="straightConnector1">
            <a:avLst/>
          </a:prstGeom>
          <a:noFill/>
          <a:ln w="12700" cap="sq" cmpd="sng">
            <a:solidFill>
              <a:srgbClr val="454034"/>
            </a:solidFill>
            <a:prstDash val="solid"/>
            <a:round/>
            <a:headEnd type="oval" w="med" len="med"/>
            <a:tailEnd type="none" w="sm" len="sm"/>
          </a:ln>
        </p:spPr>
      </p:cxnSp>
      <p:sp>
        <p:nvSpPr>
          <p:cNvPr id="14" name="Google Shape;1108;p26">
            <a:extLst>
              <a:ext uri="{FF2B5EF4-FFF2-40B4-BE49-F238E27FC236}">
                <a16:creationId xmlns:a16="http://schemas.microsoft.com/office/drawing/2014/main" id="{F317655E-A408-15A8-7315-5465976867F8}"/>
              </a:ext>
            </a:extLst>
          </p:cNvPr>
          <p:cNvSpPr txBox="1"/>
          <p:nvPr/>
        </p:nvSpPr>
        <p:spPr>
          <a:xfrm>
            <a:off x="1857074" y="2079756"/>
            <a:ext cx="1080300" cy="551100"/>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SzPts val="1050"/>
            </a:pPr>
            <a:r>
              <a:rPr lang="en-GB" sz="950" b="1">
                <a:solidFill>
                  <a:schemeClr val="dk1"/>
                </a:solidFill>
              </a:rPr>
              <a:t>Business </a:t>
            </a:r>
            <a:r>
              <a:rPr lang="en-GB" sz="950" b="1" err="1">
                <a:solidFill>
                  <a:schemeClr val="dk1"/>
                </a:solidFill>
              </a:rPr>
              <a:t>Werkgroep</a:t>
            </a:r>
            <a:endParaRPr lang="en-GB" sz="750" b="1" strike="sngStrike">
              <a:solidFill>
                <a:schemeClr val="dk1"/>
              </a:solidFill>
              <a:latin typeface="Arial"/>
              <a:ea typeface="Arial"/>
              <a:cs typeface="Arial"/>
              <a:sym typeface="Arial"/>
            </a:endParaRPr>
          </a:p>
          <a:p>
            <a:pPr algn="ctr">
              <a:buSzPts val="1050"/>
            </a:pPr>
            <a:endParaRPr sz="750">
              <a:solidFill>
                <a:schemeClr val="dk1"/>
              </a:solidFill>
            </a:endParaRPr>
          </a:p>
        </p:txBody>
      </p:sp>
      <p:sp>
        <p:nvSpPr>
          <p:cNvPr id="15" name="Google Shape;1119;p26">
            <a:extLst>
              <a:ext uri="{FF2B5EF4-FFF2-40B4-BE49-F238E27FC236}">
                <a16:creationId xmlns:a16="http://schemas.microsoft.com/office/drawing/2014/main" id="{D46BCA39-BE84-A67B-A7BB-BA283BCB4F02}"/>
              </a:ext>
            </a:extLst>
          </p:cNvPr>
          <p:cNvSpPr txBox="1"/>
          <p:nvPr/>
        </p:nvSpPr>
        <p:spPr>
          <a:xfrm>
            <a:off x="4841953" y="3459854"/>
            <a:ext cx="984300" cy="308967"/>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50"/>
            </a:pPr>
            <a:r>
              <a:rPr lang="en-GB" sz="950" b="1" err="1">
                <a:solidFill>
                  <a:schemeClr val="dk1"/>
                </a:solidFill>
              </a:rPr>
              <a:t>Thematische</a:t>
            </a:r>
            <a:r>
              <a:rPr lang="en-GB" sz="950" b="1">
                <a:solidFill>
                  <a:schemeClr val="dk1"/>
                </a:solidFill>
              </a:rPr>
              <a:t> </a:t>
            </a:r>
            <a:r>
              <a:rPr lang="en-GB" sz="950" b="1" err="1">
                <a:solidFill>
                  <a:schemeClr val="dk1"/>
                </a:solidFill>
              </a:rPr>
              <a:t>Werkgroep</a:t>
            </a:r>
            <a:r>
              <a:rPr lang="en-GB" sz="950" b="1">
                <a:solidFill>
                  <a:schemeClr val="dk1"/>
                </a:solidFill>
              </a:rPr>
              <a:t> 2</a:t>
            </a:r>
            <a:endParaRPr lang="en-GB" sz="800" b="1">
              <a:solidFill>
                <a:schemeClr val="dk1"/>
              </a:solidFill>
            </a:endParaRPr>
          </a:p>
        </p:txBody>
      </p:sp>
      <p:cxnSp>
        <p:nvCxnSpPr>
          <p:cNvPr id="16" name="Google Shape;1122;p26">
            <a:extLst>
              <a:ext uri="{FF2B5EF4-FFF2-40B4-BE49-F238E27FC236}">
                <a16:creationId xmlns:a16="http://schemas.microsoft.com/office/drawing/2014/main" id="{E9FBFFAB-B4E5-A30C-E365-46692D6B81B1}"/>
              </a:ext>
            </a:extLst>
          </p:cNvPr>
          <p:cNvCxnSpPr/>
          <p:nvPr/>
        </p:nvCxnSpPr>
        <p:spPr>
          <a:xfrm flipH="1">
            <a:off x="5322170" y="3045293"/>
            <a:ext cx="3300" cy="343200"/>
          </a:xfrm>
          <a:prstGeom prst="straightConnector1">
            <a:avLst/>
          </a:prstGeom>
          <a:noFill/>
          <a:ln w="12700" cap="sq" cmpd="sng">
            <a:solidFill>
              <a:srgbClr val="454034"/>
            </a:solidFill>
            <a:prstDash val="solid"/>
            <a:round/>
            <a:headEnd type="none" w="sm" len="sm"/>
            <a:tailEnd type="oval" w="med" len="med"/>
          </a:ln>
        </p:spPr>
      </p:cxnSp>
      <p:sp>
        <p:nvSpPr>
          <p:cNvPr id="17" name="Rectangle 16">
            <a:extLst>
              <a:ext uri="{FF2B5EF4-FFF2-40B4-BE49-F238E27FC236}">
                <a16:creationId xmlns:a16="http://schemas.microsoft.com/office/drawing/2014/main" id="{F3014DBA-D379-5206-22CD-E13EC3D33793}"/>
              </a:ext>
            </a:extLst>
          </p:cNvPr>
          <p:cNvSpPr/>
          <p:nvPr/>
        </p:nvSpPr>
        <p:spPr>
          <a:xfrm>
            <a:off x="1976035" y="1862387"/>
            <a:ext cx="1946055" cy="976261"/>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nl-BE" sz="1800"/>
          </a:p>
        </p:txBody>
      </p:sp>
      <p:sp>
        <p:nvSpPr>
          <p:cNvPr id="18" name="Rectangle 17">
            <a:extLst>
              <a:ext uri="{FF2B5EF4-FFF2-40B4-BE49-F238E27FC236}">
                <a16:creationId xmlns:a16="http://schemas.microsoft.com/office/drawing/2014/main" id="{2C8FB6C6-1727-F852-4E97-713F6BF6F92F}"/>
              </a:ext>
            </a:extLst>
          </p:cNvPr>
          <p:cNvSpPr/>
          <p:nvPr/>
        </p:nvSpPr>
        <p:spPr>
          <a:xfrm>
            <a:off x="3390817" y="3006448"/>
            <a:ext cx="3770598" cy="952362"/>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nl-BE" sz="1800"/>
          </a:p>
        </p:txBody>
      </p:sp>
      <p:sp>
        <p:nvSpPr>
          <p:cNvPr id="19" name="Google Shape;845;g1490696dcd7_1_528">
            <a:extLst>
              <a:ext uri="{FF2B5EF4-FFF2-40B4-BE49-F238E27FC236}">
                <a16:creationId xmlns:a16="http://schemas.microsoft.com/office/drawing/2014/main" id="{BD205A71-8888-649A-B882-F8A936D4E8D5}"/>
              </a:ext>
            </a:extLst>
          </p:cNvPr>
          <p:cNvSpPr txBox="1"/>
          <p:nvPr/>
        </p:nvSpPr>
        <p:spPr>
          <a:xfrm>
            <a:off x="3922090" y="4159202"/>
            <a:ext cx="2948696" cy="430809"/>
          </a:xfrm>
          <a:prstGeom prst="rect">
            <a:avLst/>
          </a:prstGeom>
          <a:noFill/>
          <a:ln>
            <a:noFill/>
          </a:ln>
        </p:spPr>
        <p:txBody>
          <a:bodyPr spcFirstLastPara="1" wrap="square" lIns="91425" tIns="91425" rIns="91425" bIns="91425" anchor="t" anchorCtr="0">
            <a:sp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600"/>
            </a:pPr>
            <a:r>
              <a:rPr lang="en-GB" sz="1600">
                <a:solidFill>
                  <a:srgbClr val="000000"/>
                </a:solidFill>
                <a:latin typeface="Arial"/>
                <a:ea typeface="Arial"/>
                <a:cs typeface="Arial"/>
                <a:sym typeface="Arial"/>
              </a:rPr>
              <a:t>Data model </a:t>
            </a:r>
            <a:r>
              <a:rPr lang="en-GB" sz="1600" err="1">
                <a:solidFill>
                  <a:srgbClr val="000000"/>
                </a:solidFill>
                <a:latin typeface="Arial"/>
                <a:ea typeface="Arial"/>
                <a:cs typeface="Arial"/>
                <a:sym typeface="Arial"/>
              </a:rPr>
              <a:t>ontwikkelen</a:t>
            </a:r>
            <a:endParaRPr sz="1600">
              <a:solidFill>
                <a:srgbClr val="000000"/>
              </a:solidFill>
              <a:latin typeface="Arial"/>
              <a:ea typeface="Arial"/>
              <a:cs typeface="Arial"/>
              <a:sym typeface="Arial"/>
            </a:endParaRPr>
          </a:p>
        </p:txBody>
      </p:sp>
      <p:cxnSp>
        <p:nvCxnSpPr>
          <p:cNvPr id="21" name="Straight Arrow Connector 20">
            <a:extLst>
              <a:ext uri="{FF2B5EF4-FFF2-40B4-BE49-F238E27FC236}">
                <a16:creationId xmlns:a16="http://schemas.microsoft.com/office/drawing/2014/main" id="{86495CF1-3733-A0F1-FB17-8BA330298A4C}"/>
              </a:ext>
            </a:extLst>
          </p:cNvPr>
          <p:cNvCxnSpPr/>
          <p:nvPr/>
        </p:nvCxnSpPr>
        <p:spPr>
          <a:xfrm>
            <a:off x="3390817" y="4510007"/>
            <a:ext cx="3770598" cy="0"/>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Google Shape;1109;p26">
            <a:extLst>
              <a:ext uri="{FF2B5EF4-FFF2-40B4-BE49-F238E27FC236}">
                <a16:creationId xmlns:a16="http://schemas.microsoft.com/office/drawing/2014/main" id="{4C8B0EB4-5DED-FB9E-66A8-935E05987F4A}"/>
              </a:ext>
            </a:extLst>
          </p:cNvPr>
          <p:cNvSpPr txBox="1"/>
          <p:nvPr/>
        </p:nvSpPr>
        <p:spPr>
          <a:xfrm>
            <a:off x="3010038" y="4591406"/>
            <a:ext cx="984300" cy="177844"/>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50"/>
            </a:pPr>
            <a:r>
              <a:rPr lang="en-GB" sz="950" b="1" dirty="0" err="1">
                <a:solidFill>
                  <a:schemeClr val="dk1"/>
                </a:solidFill>
              </a:rPr>
              <a:t>Eenvoudig</a:t>
            </a:r>
            <a:endParaRPr sz="800" b="1" dirty="0">
              <a:solidFill>
                <a:schemeClr val="dk1"/>
              </a:solidFill>
            </a:endParaRPr>
          </a:p>
          <a:p>
            <a:pPr algn="ctr">
              <a:buSzPts val="1050"/>
            </a:pPr>
            <a:endParaRPr sz="400" b="1" dirty="0">
              <a:solidFill>
                <a:schemeClr val="dk1"/>
              </a:solidFill>
              <a:latin typeface="Arial"/>
              <a:ea typeface="Arial"/>
              <a:cs typeface="Arial"/>
              <a:sym typeface="Arial"/>
            </a:endParaRPr>
          </a:p>
        </p:txBody>
      </p:sp>
      <p:sp>
        <p:nvSpPr>
          <p:cNvPr id="24" name="Google Shape;1109;p26">
            <a:extLst>
              <a:ext uri="{FF2B5EF4-FFF2-40B4-BE49-F238E27FC236}">
                <a16:creationId xmlns:a16="http://schemas.microsoft.com/office/drawing/2014/main" id="{217A6ADB-2426-C03F-337A-B5E0C948662B}"/>
              </a:ext>
            </a:extLst>
          </p:cNvPr>
          <p:cNvSpPr txBox="1"/>
          <p:nvPr/>
        </p:nvSpPr>
        <p:spPr>
          <a:xfrm>
            <a:off x="6587500" y="4591406"/>
            <a:ext cx="984300" cy="177844"/>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50"/>
            </a:pPr>
            <a:r>
              <a:rPr lang="en-GB" sz="950" b="1" dirty="0">
                <a:solidFill>
                  <a:schemeClr val="dk1"/>
                </a:solidFill>
              </a:rPr>
              <a:t>Complex</a:t>
            </a:r>
            <a:endParaRPr sz="800" b="1" dirty="0">
              <a:solidFill>
                <a:schemeClr val="dk1"/>
              </a:solidFill>
            </a:endParaRPr>
          </a:p>
          <a:p>
            <a:pPr algn="ctr">
              <a:buSzPts val="1050"/>
            </a:pPr>
            <a:endParaRPr sz="400" b="1" dirty="0">
              <a:solidFill>
                <a:schemeClr val="dk1"/>
              </a:solidFill>
              <a:latin typeface="Arial"/>
              <a:ea typeface="Arial"/>
              <a:cs typeface="Arial"/>
              <a:sym typeface="Arial"/>
            </a:endParaRPr>
          </a:p>
        </p:txBody>
      </p:sp>
      <p:sp>
        <p:nvSpPr>
          <p:cNvPr id="25" name="Rectangle 24">
            <a:extLst>
              <a:ext uri="{FF2B5EF4-FFF2-40B4-BE49-F238E27FC236}">
                <a16:creationId xmlns:a16="http://schemas.microsoft.com/office/drawing/2014/main" id="{34BAE1FD-E865-71D7-42CA-00D87F67A60C}"/>
              </a:ext>
            </a:extLst>
          </p:cNvPr>
          <p:cNvSpPr/>
          <p:nvPr/>
        </p:nvSpPr>
        <p:spPr>
          <a:xfrm>
            <a:off x="6836449" y="1862388"/>
            <a:ext cx="1946055" cy="936259"/>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nl-BE" sz="1800"/>
          </a:p>
        </p:txBody>
      </p:sp>
    </p:spTree>
    <p:extLst>
      <p:ext uri="{BB962C8B-B14F-4D97-AF65-F5344CB8AC3E}">
        <p14:creationId xmlns:p14="http://schemas.microsoft.com/office/powerpoint/2010/main" val="15056534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g286b00870f9_1_378"/>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g286b00870f9_1_378"/>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g286b00870f9_1_378"/>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en-GB" sz="3700" b="1" i="0" u="none" strike="noStrike" cap="none" dirty="0" err="1">
                <a:solidFill>
                  <a:srgbClr val="000000"/>
                </a:solidFill>
                <a:latin typeface="Arial"/>
                <a:ea typeface="Arial"/>
                <a:cs typeface="Arial"/>
                <a:sym typeface="Arial"/>
              </a:rPr>
              <a:t>Onze</a:t>
            </a:r>
            <a:r>
              <a:rPr lang="en-GB" sz="3700" b="1" i="0" u="none" strike="noStrike" cap="none" dirty="0">
                <a:solidFill>
                  <a:srgbClr val="000000"/>
                </a:solidFill>
                <a:latin typeface="Arial"/>
                <a:ea typeface="Arial"/>
                <a:cs typeface="Arial"/>
                <a:sym typeface="Arial"/>
              </a:rPr>
              <a:t> </a:t>
            </a:r>
            <a:r>
              <a:rPr lang="en-GB" sz="3700" b="1" i="0" u="none" strike="noStrike" cap="none" dirty="0" err="1">
                <a:solidFill>
                  <a:srgbClr val="000000"/>
                </a:solidFill>
                <a:latin typeface="Arial"/>
                <a:ea typeface="Arial"/>
                <a:cs typeface="Arial"/>
                <a:sym typeface="Arial"/>
              </a:rPr>
              <a:t>aanpak</a:t>
            </a:r>
            <a:endParaRPr lang="en-GB" sz="3700" b="1" i="0" u="none" strike="noStrike" cap="none" dirty="0">
              <a:solidFill>
                <a:srgbClr val="000000"/>
              </a:solidFill>
              <a:latin typeface="Arial"/>
              <a:ea typeface="Arial"/>
              <a:cs typeface="Arial"/>
              <a:sym typeface="Arial"/>
            </a:endParaRPr>
          </a:p>
        </p:txBody>
      </p:sp>
      <p:pic>
        <p:nvPicPr>
          <p:cNvPr id="667" name="Google Shape;667;g286b00870f9_1_378"/>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extLst>
      <p:ext uri="{BB962C8B-B14F-4D97-AF65-F5344CB8AC3E}">
        <p14:creationId xmlns:p14="http://schemas.microsoft.com/office/powerpoint/2010/main" val="343020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g286b00870f9_1_385"/>
          <p:cNvSpPr txBox="1"/>
          <p:nvPr/>
        </p:nvSpPr>
        <p:spPr>
          <a:xfrm>
            <a:off x="628650" y="273850"/>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GB" sz="2800" b="1" i="0" u="none" strike="noStrike" cap="none" dirty="0" err="1">
                <a:solidFill>
                  <a:srgbClr val="000000"/>
                </a:solidFill>
                <a:latin typeface="Arial"/>
                <a:ea typeface="Arial"/>
                <a:cs typeface="Arial"/>
                <a:sym typeface="Arial"/>
              </a:rPr>
              <a:t>Onze</a:t>
            </a:r>
            <a:r>
              <a:rPr lang="en-GB" sz="2800" b="1" i="0" u="none" strike="noStrike" cap="none" dirty="0">
                <a:solidFill>
                  <a:srgbClr val="000000"/>
                </a:solidFill>
                <a:latin typeface="Arial"/>
                <a:ea typeface="Arial"/>
                <a:cs typeface="Arial"/>
                <a:sym typeface="Arial"/>
              </a:rPr>
              <a:t> </a:t>
            </a:r>
            <a:r>
              <a:rPr lang="en-GB" sz="2800" b="1" i="0" u="none" strike="noStrike" cap="none" dirty="0" err="1">
                <a:solidFill>
                  <a:srgbClr val="000000"/>
                </a:solidFill>
                <a:latin typeface="Arial"/>
                <a:ea typeface="Arial"/>
                <a:cs typeface="Arial"/>
                <a:sym typeface="Arial"/>
              </a:rPr>
              <a:t>aanpak</a:t>
            </a:r>
            <a:endParaRPr lang="en-GB" sz="2800" b="1" i="0" u="none" strike="noStrike" cap="none" dirty="0">
              <a:solidFill>
                <a:srgbClr val="000000"/>
              </a:solidFill>
              <a:latin typeface="Arial"/>
              <a:ea typeface="Arial"/>
              <a:cs typeface="Arial"/>
              <a:sym typeface="Arial"/>
            </a:endParaRPr>
          </a:p>
        </p:txBody>
      </p:sp>
      <p:pic>
        <p:nvPicPr>
          <p:cNvPr id="673" name="Google Shape;673;g286b00870f9_1_385"/>
          <p:cNvPicPr preferRelativeResize="0"/>
          <p:nvPr/>
        </p:nvPicPr>
        <p:blipFill rotWithShape="1">
          <a:blip r:embed="rId3">
            <a:alphaModFix/>
          </a:blip>
          <a:srcRect/>
          <a:stretch/>
        </p:blipFill>
        <p:spPr>
          <a:xfrm>
            <a:off x="1748850" y="1089325"/>
            <a:ext cx="911075" cy="911075"/>
          </a:xfrm>
          <a:prstGeom prst="rect">
            <a:avLst/>
          </a:prstGeom>
          <a:noFill/>
          <a:ln>
            <a:noFill/>
          </a:ln>
        </p:spPr>
      </p:pic>
      <p:pic>
        <p:nvPicPr>
          <p:cNvPr id="674" name="Google Shape;674;g286b00870f9_1_385"/>
          <p:cNvPicPr preferRelativeResize="0"/>
          <p:nvPr/>
        </p:nvPicPr>
        <p:blipFill rotWithShape="1">
          <a:blip r:embed="rId4">
            <a:alphaModFix/>
          </a:blip>
          <a:srcRect/>
          <a:stretch/>
        </p:blipFill>
        <p:spPr>
          <a:xfrm>
            <a:off x="1748850" y="2448213"/>
            <a:ext cx="911075" cy="911075"/>
          </a:xfrm>
          <a:prstGeom prst="rect">
            <a:avLst/>
          </a:prstGeom>
          <a:noFill/>
          <a:ln>
            <a:noFill/>
          </a:ln>
        </p:spPr>
      </p:pic>
      <p:pic>
        <p:nvPicPr>
          <p:cNvPr id="675" name="Google Shape;675;g286b00870f9_1_385"/>
          <p:cNvPicPr preferRelativeResize="0"/>
          <p:nvPr/>
        </p:nvPicPr>
        <p:blipFill rotWithShape="1">
          <a:blip r:embed="rId5">
            <a:alphaModFix/>
          </a:blip>
          <a:srcRect/>
          <a:stretch/>
        </p:blipFill>
        <p:spPr>
          <a:xfrm>
            <a:off x="1748850" y="3807100"/>
            <a:ext cx="911075" cy="911075"/>
          </a:xfrm>
          <a:prstGeom prst="rect">
            <a:avLst/>
          </a:prstGeom>
          <a:noFill/>
          <a:ln>
            <a:noFill/>
          </a:ln>
        </p:spPr>
      </p:pic>
      <p:sp>
        <p:nvSpPr>
          <p:cNvPr id="676" name="Google Shape;676;g286b00870f9_1_385"/>
          <p:cNvSpPr txBox="1"/>
          <p:nvPr/>
        </p:nvSpPr>
        <p:spPr>
          <a:xfrm>
            <a:off x="3172875" y="1314000"/>
            <a:ext cx="42276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GB" sz="1800" b="0" i="0" u="none" strike="noStrike" cap="none">
                <a:solidFill>
                  <a:srgbClr val="000000"/>
                </a:solidFill>
                <a:latin typeface="Arial"/>
                <a:ea typeface="Arial"/>
                <a:cs typeface="Arial"/>
                <a:sym typeface="Arial"/>
              </a:rPr>
              <a:t>We </a:t>
            </a:r>
            <a:r>
              <a:rPr lang="en-GB" sz="1800" b="0" i="0" u="none" strike="noStrike" cap="none" err="1">
                <a:solidFill>
                  <a:srgbClr val="000000"/>
                </a:solidFill>
                <a:latin typeface="Arial"/>
                <a:ea typeface="Arial"/>
                <a:cs typeface="Arial"/>
                <a:sym typeface="Arial"/>
              </a:rPr>
              <a:t>starten</a:t>
            </a:r>
            <a:r>
              <a:rPr lang="en-GB" sz="1800" b="0" i="0" u="none" strike="noStrike" cap="none">
                <a:solidFill>
                  <a:srgbClr val="000000"/>
                </a:solidFill>
                <a:latin typeface="Arial"/>
                <a:ea typeface="Arial"/>
                <a:cs typeface="Arial"/>
                <a:sym typeface="Arial"/>
              </a:rPr>
              <a:t> van use cases</a:t>
            </a:r>
            <a:endParaRPr sz="1800" b="0" i="0" u="none" strike="noStrike" cap="none">
              <a:solidFill>
                <a:srgbClr val="000000"/>
              </a:solidFill>
              <a:latin typeface="Arial"/>
              <a:ea typeface="Arial"/>
              <a:cs typeface="Arial"/>
              <a:sym typeface="Arial"/>
            </a:endParaRPr>
          </a:p>
        </p:txBody>
      </p:sp>
      <p:sp>
        <p:nvSpPr>
          <p:cNvPr id="677" name="Google Shape;677;g286b00870f9_1_385"/>
          <p:cNvSpPr txBox="1"/>
          <p:nvPr/>
        </p:nvSpPr>
        <p:spPr>
          <a:xfrm>
            <a:off x="3172875" y="2672900"/>
            <a:ext cx="4115400" cy="58987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1000"/>
              </a:spcBef>
              <a:spcAft>
                <a:spcPts val="0"/>
              </a:spcAft>
              <a:buClr>
                <a:srgbClr val="000000"/>
              </a:buClr>
              <a:buSzPts val="1800"/>
              <a:buFont typeface="Arial"/>
              <a:buNone/>
            </a:pPr>
            <a:r>
              <a:rPr lang="en-GB" sz="1800" b="0" i="0" u="none" strike="noStrike" cap="none">
                <a:solidFill>
                  <a:srgbClr val="000000"/>
                </a:solidFill>
                <a:latin typeface="Arial"/>
                <a:ea typeface="Arial"/>
                <a:cs typeface="Arial"/>
                <a:sym typeface="Arial"/>
              </a:rPr>
              <a:t>We </a:t>
            </a:r>
            <a:r>
              <a:rPr lang="en-GB" sz="1800" b="0" i="0" u="none" strike="noStrike" cap="none" err="1">
                <a:solidFill>
                  <a:srgbClr val="000000"/>
                </a:solidFill>
                <a:latin typeface="Arial"/>
                <a:ea typeface="Arial"/>
                <a:cs typeface="Arial"/>
                <a:sym typeface="Arial"/>
              </a:rPr>
              <a:t>definiëren</a:t>
            </a:r>
            <a:r>
              <a:rPr lang="en-GB" sz="1800" b="0" i="0" u="none" strike="noStrike" cap="none">
                <a:solidFill>
                  <a:srgbClr val="000000"/>
                </a:solidFill>
                <a:latin typeface="Arial"/>
                <a:ea typeface="Arial"/>
                <a:cs typeface="Arial"/>
                <a:sym typeface="Arial"/>
              </a:rPr>
              <a:t> </a:t>
            </a:r>
            <a:r>
              <a:rPr lang="en-GB" sz="1800" b="0" i="0" u="none" strike="noStrike" cap="none" err="1">
                <a:solidFill>
                  <a:srgbClr val="000000"/>
                </a:solidFill>
                <a:latin typeface="Arial"/>
                <a:ea typeface="Arial"/>
                <a:cs typeface="Arial"/>
                <a:sym typeface="Arial"/>
              </a:rPr>
              <a:t>zelf</a:t>
            </a:r>
            <a:r>
              <a:rPr lang="en-GB" sz="1800" b="0" i="0" u="none" strike="noStrike" cap="none">
                <a:solidFill>
                  <a:srgbClr val="000000"/>
                </a:solidFill>
                <a:latin typeface="Arial"/>
                <a:ea typeface="Arial"/>
                <a:cs typeface="Arial"/>
                <a:sym typeface="Arial"/>
              </a:rPr>
              <a:t> </a:t>
            </a:r>
            <a:r>
              <a:rPr lang="en-GB" sz="1800" b="0" i="0" u="none" strike="noStrike" cap="none" err="1">
                <a:solidFill>
                  <a:srgbClr val="000000"/>
                </a:solidFill>
                <a:latin typeface="Arial"/>
                <a:ea typeface="Arial"/>
                <a:cs typeface="Arial"/>
                <a:sym typeface="Arial"/>
              </a:rPr>
              <a:t>zaken</a:t>
            </a:r>
            <a:r>
              <a:rPr lang="en-GB" sz="1800" b="0" i="0" u="none" strike="noStrike" cap="none">
                <a:solidFill>
                  <a:srgbClr val="000000"/>
                </a:solidFill>
                <a:latin typeface="Arial"/>
                <a:ea typeface="Arial"/>
                <a:cs typeface="Arial"/>
                <a:sym typeface="Arial"/>
              </a:rPr>
              <a:t> </a:t>
            </a:r>
            <a:r>
              <a:rPr lang="en-GB" sz="1800" b="0" i="0" u="none" strike="noStrike" cap="none" err="1">
                <a:solidFill>
                  <a:srgbClr val="000000"/>
                </a:solidFill>
                <a:latin typeface="Arial"/>
                <a:ea typeface="Arial"/>
                <a:cs typeface="Arial"/>
                <a:sym typeface="Arial"/>
              </a:rPr>
              <a:t>waar</a:t>
            </a:r>
            <a:r>
              <a:rPr lang="en-GB" sz="1800" b="0" i="0" u="none" strike="noStrike" cap="none">
                <a:solidFill>
                  <a:srgbClr val="000000"/>
                </a:solidFill>
                <a:latin typeface="Arial"/>
                <a:ea typeface="Arial"/>
                <a:cs typeface="Arial"/>
                <a:sym typeface="Arial"/>
              </a:rPr>
              <a:t> </a:t>
            </a:r>
            <a:r>
              <a:rPr lang="en-GB" sz="1800" b="0" i="0" u="none" strike="noStrike" cap="none" err="1">
                <a:solidFill>
                  <a:srgbClr val="000000"/>
                </a:solidFill>
                <a:latin typeface="Arial"/>
                <a:ea typeface="Arial"/>
                <a:cs typeface="Arial"/>
                <a:sym typeface="Arial"/>
              </a:rPr>
              <a:t>nodig</a:t>
            </a:r>
          </a:p>
        </p:txBody>
      </p:sp>
      <p:sp>
        <p:nvSpPr>
          <p:cNvPr id="678" name="Google Shape;678;g286b00870f9_1_385"/>
          <p:cNvSpPr txBox="1"/>
          <p:nvPr/>
        </p:nvSpPr>
        <p:spPr>
          <a:xfrm>
            <a:off x="3172875" y="4031787"/>
            <a:ext cx="4572000" cy="99511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1000"/>
              </a:spcBef>
              <a:spcAft>
                <a:spcPts val="1000"/>
              </a:spcAft>
              <a:buClr>
                <a:srgbClr val="000000"/>
              </a:buClr>
              <a:buSzPts val="1800"/>
              <a:buFont typeface="Arial"/>
              <a:buNone/>
            </a:pPr>
            <a:r>
              <a:rPr lang="en-GB" sz="1800" b="0" i="0" u="none" strike="noStrike" cap="none">
                <a:solidFill>
                  <a:srgbClr val="000000"/>
                </a:solidFill>
                <a:latin typeface="Arial"/>
                <a:ea typeface="Arial"/>
                <a:cs typeface="Arial"/>
                <a:sym typeface="Arial"/>
              </a:rPr>
              <a:t>We </a:t>
            </a:r>
            <a:r>
              <a:rPr lang="en-GB" sz="1800" b="0" i="0" u="none" strike="noStrike" cap="none" err="1">
                <a:solidFill>
                  <a:srgbClr val="000000"/>
                </a:solidFill>
                <a:latin typeface="Arial"/>
                <a:ea typeface="Arial"/>
                <a:cs typeface="Arial"/>
                <a:sym typeface="Arial"/>
              </a:rPr>
              <a:t>aligneren</a:t>
            </a:r>
            <a:r>
              <a:rPr lang="en-GB" sz="1800" b="0" i="0" u="none" strike="noStrike" cap="none">
                <a:solidFill>
                  <a:srgbClr val="000000"/>
                </a:solidFill>
                <a:latin typeface="Arial"/>
                <a:ea typeface="Arial"/>
                <a:cs typeface="Arial"/>
                <a:sym typeface="Arial"/>
              </a:rPr>
              <a:t> </a:t>
            </a:r>
            <a:r>
              <a:rPr lang="en-GB" sz="1800" b="0" i="0" u="none" strike="noStrike" cap="none" err="1">
                <a:solidFill>
                  <a:srgbClr val="000000"/>
                </a:solidFill>
                <a:latin typeface="Arial"/>
                <a:ea typeface="Arial"/>
                <a:cs typeface="Arial"/>
                <a:sym typeface="Arial"/>
              </a:rPr>
              <a:t>zoveel</a:t>
            </a:r>
            <a:r>
              <a:rPr lang="en-GB" sz="1800" b="0" i="0" u="none" strike="noStrike" cap="none">
                <a:solidFill>
                  <a:srgbClr val="000000"/>
                </a:solidFill>
                <a:latin typeface="Arial"/>
                <a:ea typeface="Arial"/>
                <a:cs typeface="Arial"/>
                <a:sym typeface="Arial"/>
              </a:rPr>
              <a:t> </a:t>
            </a:r>
            <a:r>
              <a:rPr lang="en-GB" sz="1800" b="0" i="0" u="none" strike="noStrike" cap="none" err="1">
                <a:solidFill>
                  <a:srgbClr val="000000"/>
                </a:solidFill>
                <a:latin typeface="Arial"/>
                <a:ea typeface="Arial"/>
                <a:cs typeface="Arial"/>
                <a:sym typeface="Arial"/>
              </a:rPr>
              <a:t>mogelijk</a:t>
            </a:r>
            <a:r>
              <a:rPr lang="en-GB" sz="1800" b="0" i="0" u="none" strike="noStrike" cap="none">
                <a:solidFill>
                  <a:srgbClr val="000000"/>
                </a:solidFill>
                <a:latin typeface="Arial"/>
                <a:ea typeface="Arial"/>
                <a:cs typeface="Arial"/>
                <a:sym typeface="Arial"/>
              </a:rPr>
              <a:t> met </a:t>
            </a:r>
            <a:r>
              <a:rPr lang="en-GB" sz="1800" b="0" i="0" u="none" strike="noStrike" cap="none" err="1">
                <a:solidFill>
                  <a:srgbClr val="000000"/>
                </a:solidFill>
                <a:latin typeface="Arial"/>
                <a:ea typeface="Arial"/>
                <a:cs typeface="Arial"/>
                <a:sym typeface="Arial"/>
              </a:rPr>
              <a:t>bestaande</a:t>
            </a:r>
            <a:r>
              <a:rPr lang="en-GB" sz="1800" b="0" i="0" u="none" strike="noStrike" cap="none">
                <a:solidFill>
                  <a:srgbClr val="000000"/>
                </a:solidFill>
                <a:latin typeface="Arial"/>
                <a:ea typeface="Arial"/>
                <a:cs typeface="Arial"/>
                <a:sym typeface="Arial"/>
              </a:rPr>
              <a:t> </a:t>
            </a:r>
            <a:r>
              <a:rPr lang="en-GB" sz="1800" b="0" i="0" u="none" strike="noStrike" cap="none" err="1">
                <a:solidFill>
                  <a:srgbClr val="000000"/>
                </a:solidFill>
                <a:latin typeface="Arial"/>
                <a:ea typeface="Arial"/>
                <a:cs typeface="Arial"/>
                <a:sym typeface="Arial"/>
              </a:rPr>
              <a:t>standaarden</a:t>
            </a:r>
          </a:p>
        </p:txBody>
      </p:sp>
    </p:spTree>
    <p:extLst>
      <p:ext uri="{BB962C8B-B14F-4D97-AF65-F5344CB8AC3E}">
        <p14:creationId xmlns:p14="http://schemas.microsoft.com/office/powerpoint/2010/main" val="38088663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g286b00870f9_1_402"/>
          <p:cNvSpPr txBox="1"/>
          <p:nvPr/>
        </p:nvSpPr>
        <p:spPr>
          <a:xfrm>
            <a:off x="628650" y="273850"/>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GB" sz="2800" b="1" i="0" u="none" strike="noStrike" cap="none" dirty="0" err="1">
                <a:solidFill>
                  <a:srgbClr val="000000"/>
                </a:solidFill>
                <a:latin typeface="Arial"/>
                <a:ea typeface="Arial"/>
                <a:cs typeface="Arial"/>
                <a:sym typeface="Arial"/>
              </a:rPr>
              <a:t>Vertrekken</a:t>
            </a:r>
            <a:r>
              <a:rPr lang="en-GB" sz="2800" b="1" i="0" u="none" strike="noStrike" cap="none" dirty="0">
                <a:solidFill>
                  <a:srgbClr val="000000"/>
                </a:solidFill>
                <a:latin typeface="Arial"/>
                <a:ea typeface="Arial"/>
                <a:cs typeface="Arial"/>
                <a:sym typeface="Arial"/>
              </a:rPr>
              <a:t> van use cases</a:t>
            </a:r>
          </a:p>
        </p:txBody>
      </p:sp>
      <p:sp>
        <p:nvSpPr>
          <p:cNvPr id="684" name="Google Shape;684;g286b00870f9_1_402"/>
          <p:cNvSpPr txBox="1"/>
          <p:nvPr/>
        </p:nvSpPr>
        <p:spPr>
          <a:xfrm>
            <a:off x="628650" y="886890"/>
            <a:ext cx="8019600" cy="4002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nl-NL" sz="1400" b="0" i="0" u="none" strike="noStrike" cap="none">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
                  </a:ext>
                </a:extLst>
              </a:rPr>
              <a:t>Opdeling van </a:t>
            </a:r>
            <a:r>
              <a:rPr lang="nl-NL" sz="1400" b="1" i="0" u="none" strike="noStrike" cap="none">
                <a:solidFill>
                  <a:srgbClr val="7F7F7F"/>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
                  </a:ext>
                </a:extLst>
              </a:rPr>
              <a:t>use cases/concepten</a:t>
            </a:r>
            <a:r>
              <a:rPr lang="nl-NL" sz="1400" b="0" i="0" u="none" strike="noStrike" cap="none">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
                  </a:ext>
                </a:extLst>
              </a:rPr>
              <a:t> in verschillende categorieën:</a:t>
            </a:r>
            <a:endParaRPr lang="nl-NL" sz="1400" b="0" i="0" u="none" strike="noStrike" cap="none">
              <a:solidFill>
                <a:srgbClr val="000000"/>
              </a:solidFill>
              <a:latin typeface="Arial"/>
              <a:ea typeface="Arial"/>
              <a:cs typeface="Arial"/>
              <a:sym typeface="Arial"/>
            </a:endParaRPr>
          </a:p>
        </p:txBody>
      </p:sp>
      <p:graphicFrame>
        <p:nvGraphicFramePr>
          <p:cNvPr id="3" name="Table 2">
            <a:extLst>
              <a:ext uri="{FF2B5EF4-FFF2-40B4-BE49-F238E27FC236}">
                <a16:creationId xmlns:a16="http://schemas.microsoft.com/office/drawing/2014/main" id="{3B88D23D-DE5A-CBAD-2C5A-A111C45E1F0F}"/>
              </a:ext>
            </a:extLst>
          </p:cNvPr>
          <p:cNvGraphicFramePr>
            <a:graphicFrameLocks noGrp="1"/>
          </p:cNvGraphicFramePr>
          <p:nvPr>
            <p:extLst>
              <p:ext uri="{D42A27DB-BD31-4B8C-83A1-F6EECF244321}">
                <p14:modId xmlns:p14="http://schemas.microsoft.com/office/powerpoint/2010/main" val="976898907"/>
              </p:ext>
            </p:extLst>
          </p:nvPr>
        </p:nvGraphicFramePr>
        <p:xfrm>
          <a:off x="743732" y="1432664"/>
          <a:ext cx="7415605" cy="3126114"/>
        </p:xfrm>
        <a:graphic>
          <a:graphicData uri="http://schemas.openxmlformats.org/drawingml/2006/table">
            <a:tbl>
              <a:tblPr bandRow="1">
                <a:tableStyleId>{C45783E9-D8B6-4501-A431-97DB54836154}</a:tableStyleId>
              </a:tblPr>
              <a:tblGrid>
                <a:gridCol w="2362495">
                  <a:extLst>
                    <a:ext uri="{9D8B030D-6E8A-4147-A177-3AD203B41FA5}">
                      <a16:colId xmlns:a16="http://schemas.microsoft.com/office/drawing/2014/main" val="3177986520"/>
                    </a:ext>
                  </a:extLst>
                </a:gridCol>
                <a:gridCol w="2526555">
                  <a:extLst>
                    <a:ext uri="{9D8B030D-6E8A-4147-A177-3AD203B41FA5}">
                      <a16:colId xmlns:a16="http://schemas.microsoft.com/office/drawing/2014/main" val="2181720003"/>
                    </a:ext>
                  </a:extLst>
                </a:gridCol>
                <a:gridCol w="2526555">
                  <a:extLst>
                    <a:ext uri="{9D8B030D-6E8A-4147-A177-3AD203B41FA5}">
                      <a16:colId xmlns:a16="http://schemas.microsoft.com/office/drawing/2014/main" val="753052652"/>
                    </a:ext>
                  </a:extLst>
                </a:gridCol>
              </a:tblGrid>
              <a:tr h="254793">
                <a:tc>
                  <a:txBody>
                    <a:bodyPr/>
                    <a:lstStyle/>
                    <a:p>
                      <a:pPr algn="ctr" rtl="0" fontAlgn="base"/>
                      <a:r>
                        <a:rPr lang="nl-BE" sz="1200" b="1">
                          <a:solidFill>
                            <a:schemeClr val="bg1"/>
                          </a:solidFill>
                          <a:effectLst/>
                          <a:latin typeface="Arial"/>
                        </a:rPr>
                        <a:t>In scope</a:t>
                      </a:r>
                      <a:r>
                        <a:rPr lang="nl-BE" sz="1200">
                          <a:solidFill>
                            <a:schemeClr val="bg1"/>
                          </a:solidFill>
                          <a:effectLst/>
                          <a:latin typeface="Arial"/>
                        </a:rPr>
                        <a:t> </a:t>
                      </a:r>
                      <a:endParaRPr lang="nl-BE">
                        <a:solidFill>
                          <a:schemeClr val="bg1"/>
                        </a:solidFill>
                        <a:effectLst/>
                        <a:latin typeface="Arial"/>
                      </a:endParaRPr>
                    </a:p>
                  </a:txBody>
                  <a:tcPr marL="26746" marR="26746" marT="13373" marB="13373" anchor="ctr">
                    <a:lnL w="9525" cap="flat" cmpd="sng" algn="ctr">
                      <a:solidFill>
                        <a:srgbClr val="373636"/>
                      </a:solidFill>
                      <a:prstDash val="solid"/>
                      <a:round/>
                      <a:headEnd type="none" w="med" len="med"/>
                      <a:tailEnd type="none" w="med" len="med"/>
                    </a:lnL>
                    <a:lnR w="9525" cap="flat" cmpd="sng" algn="ctr">
                      <a:solidFill>
                        <a:srgbClr val="373636"/>
                      </a:solidFill>
                      <a:prstDash val="solid"/>
                      <a:round/>
                      <a:headEnd type="none" w="med" len="med"/>
                      <a:tailEnd type="none" w="med" len="med"/>
                    </a:lnR>
                    <a:lnT w="9525" cap="flat" cmpd="sng" algn="ctr">
                      <a:solidFill>
                        <a:srgbClr val="373636"/>
                      </a:solidFill>
                      <a:prstDash val="solid"/>
                      <a:round/>
                      <a:headEnd type="none" w="med" len="med"/>
                      <a:tailEnd type="none" w="med" len="med"/>
                    </a:lnT>
                    <a:lnB w="9525" cap="flat" cmpd="sng" algn="ctr">
                      <a:solidFill>
                        <a:srgbClr val="373636"/>
                      </a:solidFill>
                      <a:prstDash val="solid"/>
                      <a:round/>
                      <a:headEnd type="none" w="med" len="med"/>
                      <a:tailEnd type="none" w="med" len="med"/>
                    </a:lnB>
                    <a:solidFill>
                      <a:schemeClr val="bg2"/>
                    </a:solidFill>
                  </a:tcPr>
                </a:tc>
                <a:tc>
                  <a:txBody>
                    <a:bodyPr/>
                    <a:lstStyle/>
                    <a:p>
                      <a:pPr algn="ctr" rtl="0" fontAlgn="base"/>
                      <a:r>
                        <a:rPr lang="nl-BE" sz="1200" b="1">
                          <a:solidFill>
                            <a:schemeClr val="bg1"/>
                          </a:solidFill>
                          <a:effectLst/>
                          <a:latin typeface="Arial"/>
                        </a:rPr>
                        <a:t>Out of Scope</a:t>
                      </a:r>
                      <a:r>
                        <a:rPr lang="nl-BE" sz="1200">
                          <a:solidFill>
                            <a:schemeClr val="bg1"/>
                          </a:solidFill>
                          <a:effectLst/>
                          <a:latin typeface="Arial"/>
                        </a:rPr>
                        <a:t> </a:t>
                      </a:r>
                      <a:endParaRPr lang="nl-BE">
                        <a:solidFill>
                          <a:schemeClr val="bg1"/>
                        </a:solidFill>
                        <a:effectLst/>
                        <a:latin typeface="Arial"/>
                      </a:endParaRPr>
                    </a:p>
                  </a:txBody>
                  <a:tcPr marL="26746" marR="26746" marT="13373" marB="13373" anchor="ctr">
                    <a:lnL w="9525" cap="flat" cmpd="sng" algn="ctr">
                      <a:solidFill>
                        <a:srgbClr val="373636"/>
                      </a:solidFill>
                      <a:prstDash val="solid"/>
                      <a:round/>
                      <a:headEnd type="none" w="med" len="med"/>
                      <a:tailEnd type="none" w="med" len="med"/>
                    </a:lnL>
                    <a:lnR w="9525" cap="flat" cmpd="sng" algn="ctr">
                      <a:solidFill>
                        <a:srgbClr val="373636"/>
                      </a:solidFill>
                      <a:prstDash val="solid"/>
                      <a:round/>
                      <a:headEnd type="none" w="med" len="med"/>
                      <a:tailEnd type="none" w="med" len="med"/>
                    </a:lnR>
                    <a:lnT w="9525" cap="flat" cmpd="sng" algn="ctr">
                      <a:solidFill>
                        <a:srgbClr val="373636"/>
                      </a:solidFill>
                      <a:prstDash val="solid"/>
                      <a:round/>
                      <a:headEnd type="none" w="med" len="med"/>
                      <a:tailEnd type="none" w="med" len="med"/>
                    </a:lnT>
                    <a:lnB w="9525" cap="flat" cmpd="sng" algn="ctr">
                      <a:solidFill>
                        <a:srgbClr val="373636"/>
                      </a:solidFill>
                      <a:prstDash val="solid"/>
                      <a:round/>
                      <a:headEnd type="none" w="med" len="med"/>
                      <a:tailEnd type="none" w="med" len="med"/>
                    </a:lnB>
                    <a:solidFill>
                      <a:schemeClr val="bg2"/>
                    </a:solidFill>
                  </a:tcPr>
                </a:tc>
                <a:tc>
                  <a:txBody>
                    <a:bodyPr/>
                    <a:lstStyle/>
                    <a:p>
                      <a:pPr algn="ctr" rtl="0" fontAlgn="base"/>
                      <a:r>
                        <a:rPr lang="en-GB" sz="1200" b="1">
                          <a:solidFill>
                            <a:schemeClr val="bg1"/>
                          </a:solidFill>
                          <a:effectLst/>
                          <a:latin typeface="Arial"/>
                        </a:rPr>
                        <a:t>Features / </a:t>
                      </a:r>
                      <a:r>
                        <a:rPr lang="en-GB" sz="1200" b="1" err="1">
                          <a:solidFill>
                            <a:schemeClr val="bg1"/>
                          </a:solidFill>
                          <a:effectLst/>
                          <a:latin typeface="Arial"/>
                        </a:rPr>
                        <a:t>Implementatie</a:t>
                      </a:r>
                      <a:endParaRPr lang="en-GB">
                        <a:solidFill>
                          <a:schemeClr val="bg1"/>
                        </a:solidFill>
                        <a:effectLst/>
                        <a:latin typeface="Arial"/>
                      </a:endParaRPr>
                    </a:p>
                  </a:txBody>
                  <a:tcPr marL="26746" marR="26746" marT="13373" marB="13373" anchor="ctr">
                    <a:lnL w="9525" cap="flat" cmpd="sng" algn="ctr">
                      <a:solidFill>
                        <a:srgbClr val="373636"/>
                      </a:solidFill>
                      <a:prstDash val="solid"/>
                      <a:round/>
                      <a:headEnd type="none" w="med" len="med"/>
                      <a:tailEnd type="none" w="med" len="med"/>
                    </a:lnL>
                    <a:lnR w="9525" cap="flat" cmpd="sng" algn="ctr">
                      <a:solidFill>
                        <a:srgbClr val="373636"/>
                      </a:solidFill>
                      <a:prstDash val="solid"/>
                      <a:round/>
                      <a:headEnd type="none" w="med" len="med"/>
                      <a:tailEnd type="none" w="med" len="med"/>
                    </a:lnR>
                    <a:lnT w="9525" cap="flat" cmpd="sng" algn="ctr">
                      <a:solidFill>
                        <a:srgbClr val="373636"/>
                      </a:solidFill>
                      <a:prstDash val="solid"/>
                      <a:round/>
                      <a:headEnd type="none" w="med" len="med"/>
                      <a:tailEnd type="none" w="med" len="med"/>
                    </a:lnT>
                    <a:lnB w="9525" cap="flat" cmpd="sng" algn="ctr">
                      <a:solidFill>
                        <a:srgbClr val="373636"/>
                      </a:solidFill>
                      <a:prstDash val="solid"/>
                      <a:round/>
                      <a:headEnd type="none" w="med" len="med"/>
                      <a:tailEnd type="none" w="med" len="med"/>
                    </a:lnB>
                    <a:solidFill>
                      <a:schemeClr val="bg2"/>
                    </a:solidFill>
                  </a:tcPr>
                </a:tc>
                <a:extLst>
                  <a:ext uri="{0D108BD9-81ED-4DB2-BD59-A6C34878D82A}">
                    <a16:rowId xmlns:a16="http://schemas.microsoft.com/office/drawing/2014/main" val="273094064"/>
                  </a:ext>
                </a:extLst>
              </a:tr>
              <a:tr h="617383">
                <a:tc>
                  <a:txBody>
                    <a:bodyPr/>
                    <a:lstStyle/>
                    <a:p>
                      <a:pPr rtl="0" fontAlgn="base"/>
                      <a:r>
                        <a:rPr lang="nl-BE" sz="1050" b="1">
                          <a:effectLst/>
                          <a:latin typeface="Arial"/>
                        </a:rPr>
                        <a:t>Schuldenaar </a:t>
                      </a:r>
                      <a:r>
                        <a:rPr lang="nl-BE" sz="1050">
                          <a:effectLst/>
                          <a:latin typeface="Arial"/>
                        </a:rPr>
                        <a:t>(Persoon, Financiële draagkracht, Sociale statuten, Economische achtergrond)</a:t>
                      </a:r>
                      <a:endParaRPr lang="nl-BE">
                        <a:effectLst/>
                        <a:latin typeface="Arial"/>
                      </a:endParaRPr>
                    </a:p>
                  </a:txBody>
                  <a:tcPr marL="26746" marR="26746" marT="13373" marB="13373" anchor="ctr">
                    <a:lnL w="9525" cap="flat" cmpd="sng" algn="ctr">
                      <a:solidFill>
                        <a:srgbClr val="373636"/>
                      </a:solidFill>
                      <a:prstDash val="solid"/>
                      <a:round/>
                      <a:headEnd type="none" w="med" len="med"/>
                      <a:tailEnd type="none" w="med" len="med"/>
                    </a:lnL>
                    <a:lnR w="9525" cap="flat" cmpd="sng" algn="ctr">
                      <a:solidFill>
                        <a:srgbClr val="373636"/>
                      </a:solidFill>
                      <a:prstDash val="solid"/>
                      <a:round/>
                      <a:headEnd type="none" w="med" len="med"/>
                      <a:tailEnd type="none" w="med" len="med"/>
                    </a:lnR>
                    <a:lnT w="9525" cap="flat" cmpd="sng" algn="ctr">
                      <a:solidFill>
                        <a:srgbClr val="373636"/>
                      </a:solidFill>
                      <a:prstDash val="solid"/>
                      <a:round/>
                      <a:headEnd type="none" w="med" len="med"/>
                      <a:tailEnd type="none" w="med" len="med"/>
                    </a:lnT>
                    <a:lnB w="9525" cap="flat" cmpd="sng" algn="ctr">
                      <a:solidFill>
                        <a:srgbClr val="373636"/>
                      </a:solidFill>
                      <a:prstDash val="solid"/>
                      <a:round/>
                      <a:headEnd type="none" w="med" len="med"/>
                      <a:tailEnd type="none" w="med" len="med"/>
                    </a:lnB>
                    <a:noFill/>
                  </a:tcPr>
                </a:tc>
                <a:tc>
                  <a:txBody>
                    <a:bodyPr/>
                    <a:lstStyle/>
                    <a:p>
                      <a:pPr rtl="0" fontAlgn="base"/>
                      <a:r>
                        <a:rPr lang="nl-BE" sz="1050">
                          <a:effectLst/>
                          <a:latin typeface="Arial"/>
                        </a:rPr>
                        <a:t>Ondernemingen </a:t>
                      </a:r>
                      <a:endParaRPr lang="nl-BE">
                        <a:effectLst/>
                        <a:latin typeface="Arial"/>
                      </a:endParaRPr>
                    </a:p>
                  </a:txBody>
                  <a:tcPr marL="26746" marR="26746" marT="13373" marB="13373" anchor="ctr">
                    <a:lnL w="9525" cap="flat" cmpd="sng" algn="ctr">
                      <a:solidFill>
                        <a:srgbClr val="373636"/>
                      </a:solidFill>
                      <a:prstDash val="solid"/>
                      <a:round/>
                      <a:headEnd type="none" w="med" len="med"/>
                      <a:tailEnd type="none" w="med" len="med"/>
                    </a:lnL>
                    <a:lnR w="9525" cap="flat" cmpd="sng" algn="ctr">
                      <a:solidFill>
                        <a:srgbClr val="373636"/>
                      </a:solidFill>
                      <a:prstDash val="solid"/>
                      <a:round/>
                      <a:headEnd type="none" w="med" len="med"/>
                      <a:tailEnd type="none" w="med" len="med"/>
                    </a:lnR>
                    <a:lnT w="9525" cap="flat" cmpd="sng" algn="ctr">
                      <a:solidFill>
                        <a:srgbClr val="373636"/>
                      </a:solidFill>
                      <a:prstDash val="solid"/>
                      <a:round/>
                      <a:headEnd type="none" w="med" len="med"/>
                      <a:tailEnd type="none" w="med" len="med"/>
                    </a:lnT>
                    <a:lnB w="9525" cap="flat" cmpd="sng" algn="ctr">
                      <a:solidFill>
                        <a:srgbClr val="373636"/>
                      </a:solidFill>
                      <a:prstDash val="solid"/>
                      <a:round/>
                      <a:headEnd type="none" w="med" len="med"/>
                      <a:tailEnd type="none" w="med" len="med"/>
                    </a:lnB>
                    <a:noFill/>
                  </a:tcPr>
                </a:tc>
                <a:tc>
                  <a:txBody>
                    <a:bodyPr/>
                    <a:lstStyle/>
                    <a:p>
                      <a:pPr rtl="0" fontAlgn="base"/>
                      <a:r>
                        <a:rPr lang="nl-BE" sz="1050">
                          <a:effectLst/>
                          <a:latin typeface="Arial"/>
                        </a:rPr>
                        <a:t>GDPR </a:t>
                      </a:r>
                      <a:endParaRPr lang="nl-BE">
                        <a:effectLst/>
                        <a:latin typeface="Arial"/>
                      </a:endParaRPr>
                    </a:p>
                  </a:txBody>
                  <a:tcPr marL="26746" marR="26746" marT="13373" marB="13373" anchor="ctr">
                    <a:lnL w="9525" cap="flat" cmpd="sng" algn="ctr">
                      <a:solidFill>
                        <a:srgbClr val="373636"/>
                      </a:solidFill>
                      <a:prstDash val="solid"/>
                      <a:round/>
                      <a:headEnd type="none" w="med" len="med"/>
                      <a:tailEnd type="none" w="med" len="med"/>
                    </a:lnL>
                    <a:lnR w="9525" cap="flat" cmpd="sng" algn="ctr">
                      <a:solidFill>
                        <a:srgbClr val="373636"/>
                      </a:solidFill>
                      <a:prstDash val="solid"/>
                      <a:round/>
                      <a:headEnd type="none" w="med" len="med"/>
                      <a:tailEnd type="none" w="med" len="med"/>
                    </a:lnR>
                    <a:lnT w="9525" cap="flat" cmpd="sng" algn="ctr">
                      <a:solidFill>
                        <a:srgbClr val="373636"/>
                      </a:solidFill>
                      <a:prstDash val="solid"/>
                      <a:round/>
                      <a:headEnd type="none" w="med" len="med"/>
                      <a:tailEnd type="none" w="med" len="med"/>
                    </a:lnT>
                    <a:lnB w="9525" cap="flat" cmpd="sng" algn="ctr">
                      <a:solidFill>
                        <a:srgbClr val="373636"/>
                      </a:solidFill>
                      <a:prstDash val="solid"/>
                      <a:round/>
                      <a:headEnd type="none" w="med" len="med"/>
                      <a:tailEnd type="none" w="med" len="med"/>
                    </a:lnB>
                    <a:noFill/>
                  </a:tcPr>
                </a:tc>
                <a:extLst>
                  <a:ext uri="{0D108BD9-81ED-4DB2-BD59-A6C34878D82A}">
                    <a16:rowId xmlns:a16="http://schemas.microsoft.com/office/drawing/2014/main" val="1940732902"/>
                  </a:ext>
                </a:extLst>
              </a:tr>
              <a:tr h="421388">
                <a:tc>
                  <a:txBody>
                    <a:bodyPr/>
                    <a:lstStyle/>
                    <a:p>
                      <a:pPr rtl="0" fontAlgn="base"/>
                      <a:r>
                        <a:rPr lang="nl-BE" sz="1050" b="1">
                          <a:effectLst/>
                          <a:latin typeface="Arial"/>
                        </a:rPr>
                        <a:t>Lokaal bestuur</a:t>
                      </a:r>
                      <a:r>
                        <a:rPr lang="nl-BE" sz="1050">
                          <a:effectLst/>
                          <a:latin typeface="Arial"/>
                        </a:rPr>
                        <a:t> (OCMW, stad, gemeente)</a:t>
                      </a:r>
                      <a:endParaRPr lang="nl-BE">
                        <a:effectLst/>
                        <a:latin typeface="Arial"/>
                      </a:endParaRPr>
                    </a:p>
                  </a:txBody>
                  <a:tcPr marL="26746" marR="26746" marT="13373" marB="13373" anchor="ctr">
                    <a:lnL w="9525" cap="flat" cmpd="sng" algn="ctr">
                      <a:solidFill>
                        <a:srgbClr val="373636"/>
                      </a:solidFill>
                      <a:prstDash val="solid"/>
                      <a:round/>
                      <a:headEnd type="none" w="med" len="med"/>
                      <a:tailEnd type="none" w="med" len="med"/>
                    </a:lnL>
                    <a:lnR w="9525" cap="flat" cmpd="sng" algn="ctr">
                      <a:solidFill>
                        <a:srgbClr val="373636"/>
                      </a:solidFill>
                      <a:prstDash val="solid"/>
                      <a:round/>
                      <a:headEnd type="none" w="med" len="med"/>
                      <a:tailEnd type="none" w="med" len="med"/>
                    </a:lnR>
                    <a:lnT w="9525" cap="flat" cmpd="sng" algn="ctr">
                      <a:solidFill>
                        <a:srgbClr val="373636"/>
                      </a:solidFill>
                      <a:prstDash val="solid"/>
                      <a:round/>
                      <a:headEnd type="none" w="med" len="med"/>
                      <a:tailEnd type="none" w="med" len="med"/>
                    </a:lnT>
                    <a:lnB w="9525" cap="flat" cmpd="sng" algn="ctr">
                      <a:solidFill>
                        <a:srgbClr val="373636"/>
                      </a:solidFill>
                      <a:prstDash val="solid"/>
                      <a:round/>
                      <a:headEnd type="none" w="med" len="med"/>
                      <a:tailEnd type="none" w="med" len="med"/>
                    </a:lnB>
                    <a:noFill/>
                  </a:tcPr>
                </a:tc>
                <a:tc>
                  <a:txBody>
                    <a:bodyPr/>
                    <a:lstStyle/>
                    <a:p>
                      <a:pPr rtl="0" fontAlgn="base"/>
                      <a:r>
                        <a:rPr lang="nl-BE" sz="1050">
                          <a:effectLst/>
                          <a:latin typeface="Arial"/>
                        </a:rPr>
                        <a:t>Autonome Gemeentebedrijven </a:t>
                      </a:r>
                      <a:endParaRPr lang="nl-BE">
                        <a:effectLst/>
                        <a:latin typeface="Arial"/>
                      </a:endParaRPr>
                    </a:p>
                  </a:txBody>
                  <a:tcPr marL="26746" marR="26746" marT="13373" marB="13373" anchor="ctr">
                    <a:lnL w="9525" cap="flat" cmpd="sng" algn="ctr">
                      <a:solidFill>
                        <a:srgbClr val="373636"/>
                      </a:solidFill>
                      <a:prstDash val="solid"/>
                      <a:round/>
                      <a:headEnd type="none" w="med" len="med"/>
                      <a:tailEnd type="none" w="med" len="med"/>
                    </a:lnL>
                    <a:lnR w="9525" cap="flat" cmpd="sng" algn="ctr">
                      <a:solidFill>
                        <a:srgbClr val="373636"/>
                      </a:solidFill>
                      <a:prstDash val="solid"/>
                      <a:round/>
                      <a:headEnd type="none" w="med" len="med"/>
                      <a:tailEnd type="none" w="med" len="med"/>
                    </a:lnR>
                    <a:lnT w="9525" cap="flat" cmpd="sng" algn="ctr">
                      <a:solidFill>
                        <a:srgbClr val="373636"/>
                      </a:solidFill>
                      <a:prstDash val="solid"/>
                      <a:round/>
                      <a:headEnd type="none" w="med" len="med"/>
                      <a:tailEnd type="none" w="med" len="med"/>
                    </a:lnT>
                    <a:lnB w="9525" cap="flat" cmpd="sng" algn="ctr">
                      <a:solidFill>
                        <a:srgbClr val="373636"/>
                      </a:solidFill>
                      <a:prstDash val="solid"/>
                      <a:round/>
                      <a:headEnd type="none" w="med" len="med"/>
                      <a:tailEnd type="none" w="med" len="med"/>
                    </a:lnB>
                    <a:noFill/>
                  </a:tcPr>
                </a:tc>
                <a:tc>
                  <a:txBody>
                    <a:bodyPr/>
                    <a:lstStyle/>
                    <a:p>
                      <a:pPr rtl="0" fontAlgn="base"/>
                      <a:r>
                        <a:rPr lang="nl-BE" sz="1050">
                          <a:effectLst/>
                          <a:latin typeface="Arial"/>
                        </a:rPr>
                        <a:t>Historiek </a:t>
                      </a:r>
                      <a:endParaRPr lang="nl-BE">
                        <a:effectLst/>
                        <a:latin typeface="Arial"/>
                      </a:endParaRPr>
                    </a:p>
                  </a:txBody>
                  <a:tcPr marL="26746" marR="26746" marT="13373" marB="13373" anchor="ctr">
                    <a:lnL w="9525" cap="flat" cmpd="sng" algn="ctr">
                      <a:solidFill>
                        <a:srgbClr val="373636"/>
                      </a:solidFill>
                      <a:prstDash val="solid"/>
                      <a:round/>
                      <a:headEnd type="none" w="med" len="med"/>
                      <a:tailEnd type="none" w="med" len="med"/>
                    </a:lnL>
                    <a:lnR w="9525" cap="flat" cmpd="sng" algn="ctr">
                      <a:solidFill>
                        <a:srgbClr val="373636"/>
                      </a:solidFill>
                      <a:prstDash val="solid"/>
                      <a:round/>
                      <a:headEnd type="none" w="med" len="med"/>
                      <a:tailEnd type="none" w="med" len="med"/>
                    </a:lnR>
                    <a:lnT w="9525" cap="flat" cmpd="sng" algn="ctr">
                      <a:solidFill>
                        <a:srgbClr val="373636"/>
                      </a:solidFill>
                      <a:prstDash val="solid"/>
                      <a:round/>
                      <a:headEnd type="none" w="med" len="med"/>
                      <a:tailEnd type="none" w="med" len="med"/>
                    </a:lnT>
                    <a:lnB w="9525" cap="flat" cmpd="sng" algn="ctr">
                      <a:solidFill>
                        <a:srgbClr val="373636"/>
                      </a:solidFill>
                      <a:prstDash val="solid"/>
                      <a:round/>
                      <a:headEnd type="none" w="med" len="med"/>
                      <a:tailEnd type="none" w="med" len="med"/>
                    </a:lnB>
                    <a:noFill/>
                  </a:tcPr>
                </a:tc>
                <a:extLst>
                  <a:ext uri="{0D108BD9-81ED-4DB2-BD59-A6C34878D82A}">
                    <a16:rowId xmlns:a16="http://schemas.microsoft.com/office/drawing/2014/main" val="2687965612"/>
                  </a:ext>
                </a:extLst>
              </a:tr>
              <a:tr h="617383">
                <a:tc>
                  <a:txBody>
                    <a:bodyPr/>
                    <a:lstStyle/>
                    <a:p>
                      <a:pPr rtl="0" fontAlgn="base"/>
                      <a:r>
                        <a:rPr lang="en-GB" sz="1050" b="1" err="1">
                          <a:effectLst/>
                          <a:latin typeface="Arial"/>
                        </a:rPr>
                        <a:t>Schuldeiser</a:t>
                      </a:r>
                      <a:endParaRPr lang="en-GB" b="1" err="1">
                        <a:effectLst/>
                        <a:latin typeface="Arial"/>
                      </a:endParaRPr>
                    </a:p>
                  </a:txBody>
                  <a:tcPr marL="26746" marR="26746" marT="13373" marB="13373" anchor="ctr">
                    <a:lnL w="9525" cap="flat" cmpd="sng" algn="ctr">
                      <a:solidFill>
                        <a:srgbClr val="373636"/>
                      </a:solidFill>
                      <a:prstDash val="solid"/>
                      <a:round/>
                      <a:headEnd type="none" w="med" len="med"/>
                      <a:tailEnd type="none" w="med" len="med"/>
                    </a:lnL>
                    <a:lnR w="9525" cap="flat" cmpd="sng" algn="ctr">
                      <a:solidFill>
                        <a:srgbClr val="373636"/>
                      </a:solidFill>
                      <a:prstDash val="solid"/>
                      <a:round/>
                      <a:headEnd type="none" w="med" len="med"/>
                      <a:tailEnd type="none" w="med" len="med"/>
                    </a:lnR>
                    <a:lnT w="9525" cap="flat" cmpd="sng" algn="ctr">
                      <a:solidFill>
                        <a:srgbClr val="373636"/>
                      </a:solidFill>
                      <a:prstDash val="solid"/>
                      <a:round/>
                      <a:headEnd type="none" w="med" len="med"/>
                      <a:tailEnd type="none" w="med" len="med"/>
                    </a:lnT>
                    <a:lnB w="9525" cap="flat" cmpd="sng" algn="ctr">
                      <a:solidFill>
                        <a:srgbClr val="373636"/>
                      </a:solidFill>
                      <a:prstDash val="solid"/>
                      <a:round/>
                      <a:headEnd type="none" w="med" len="med"/>
                      <a:tailEnd type="none" w="med" len="med"/>
                    </a:lnB>
                    <a:noFill/>
                  </a:tcPr>
                </a:tc>
                <a:tc>
                  <a:txBody>
                    <a:bodyPr/>
                    <a:lstStyle/>
                    <a:p>
                      <a:pPr rtl="0" fontAlgn="base"/>
                      <a:r>
                        <a:rPr lang="nl-BE" sz="1050">
                          <a:effectLst/>
                          <a:latin typeface="Arial"/>
                        </a:rPr>
                        <a:t>Niet noodzakelijke informatie over de crediteur/debiteur (bijvoorbeeld Medische zorg, Juridische motiveringen/geschillen) </a:t>
                      </a:r>
                      <a:endParaRPr lang="nl-BE">
                        <a:effectLst/>
                        <a:latin typeface="Arial"/>
                      </a:endParaRPr>
                    </a:p>
                  </a:txBody>
                  <a:tcPr marL="26746" marR="26746" marT="13373" marB="13373" anchor="ctr">
                    <a:lnL w="9525" cap="flat" cmpd="sng" algn="ctr">
                      <a:solidFill>
                        <a:srgbClr val="373636"/>
                      </a:solidFill>
                      <a:prstDash val="solid"/>
                      <a:round/>
                      <a:headEnd type="none" w="med" len="med"/>
                      <a:tailEnd type="none" w="med" len="med"/>
                    </a:lnL>
                    <a:lnR w="9525" cap="flat" cmpd="sng" algn="ctr">
                      <a:solidFill>
                        <a:srgbClr val="373636"/>
                      </a:solidFill>
                      <a:prstDash val="solid"/>
                      <a:round/>
                      <a:headEnd type="none" w="med" len="med"/>
                      <a:tailEnd type="none" w="med" len="med"/>
                    </a:lnR>
                    <a:lnT w="9525" cap="flat" cmpd="sng" algn="ctr">
                      <a:solidFill>
                        <a:srgbClr val="373636"/>
                      </a:solidFill>
                      <a:prstDash val="solid"/>
                      <a:round/>
                      <a:headEnd type="none" w="med" len="med"/>
                      <a:tailEnd type="none" w="med" len="med"/>
                    </a:lnT>
                    <a:lnB w="9525" cap="flat" cmpd="sng" algn="ctr">
                      <a:solidFill>
                        <a:srgbClr val="373636"/>
                      </a:solidFill>
                      <a:prstDash val="solid"/>
                      <a:round/>
                      <a:headEnd type="none" w="med" len="med"/>
                      <a:tailEnd type="none" w="med" len="med"/>
                    </a:lnB>
                    <a:noFill/>
                  </a:tcPr>
                </a:tc>
                <a:tc>
                  <a:txBody>
                    <a:bodyPr/>
                    <a:lstStyle/>
                    <a:p>
                      <a:pPr rtl="0" fontAlgn="base"/>
                      <a:r>
                        <a:rPr lang="en-GB" sz="1050" err="1">
                          <a:effectLst/>
                          <a:latin typeface="Arial"/>
                        </a:rPr>
                        <a:t>Applicatie</a:t>
                      </a:r>
                      <a:endParaRPr lang="en-GB" err="1">
                        <a:effectLst/>
                        <a:latin typeface="Arial"/>
                      </a:endParaRPr>
                    </a:p>
                  </a:txBody>
                  <a:tcPr marL="26746" marR="26746" marT="13373" marB="13373" anchor="ctr">
                    <a:lnL w="9525" cap="flat" cmpd="sng" algn="ctr">
                      <a:solidFill>
                        <a:srgbClr val="373636"/>
                      </a:solidFill>
                      <a:prstDash val="solid"/>
                      <a:round/>
                      <a:headEnd type="none" w="med" len="med"/>
                      <a:tailEnd type="none" w="med" len="med"/>
                    </a:lnL>
                    <a:lnR w="9525" cap="flat" cmpd="sng" algn="ctr">
                      <a:solidFill>
                        <a:srgbClr val="373636"/>
                      </a:solidFill>
                      <a:prstDash val="solid"/>
                      <a:round/>
                      <a:headEnd type="none" w="med" len="med"/>
                      <a:tailEnd type="none" w="med" len="med"/>
                    </a:lnR>
                    <a:lnT w="9525" cap="flat" cmpd="sng" algn="ctr">
                      <a:solidFill>
                        <a:srgbClr val="373636"/>
                      </a:solidFill>
                      <a:prstDash val="solid"/>
                      <a:round/>
                      <a:headEnd type="none" w="med" len="med"/>
                      <a:tailEnd type="none" w="med" len="med"/>
                    </a:lnT>
                    <a:lnB w="9525" cap="flat" cmpd="sng" algn="ctr">
                      <a:solidFill>
                        <a:srgbClr val="373636"/>
                      </a:solidFill>
                      <a:prstDash val="solid"/>
                      <a:round/>
                      <a:headEnd type="none" w="med" len="med"/>
                      <a:tailEnd type="none" w="med" len="med"/>
                    </a:lnB>
                    <a:noFill/>
                  </a:tcPr>
                </a:tc>
                <a:extLst>
                  <a:ext uri="{0D108BD9-81ED-4DB2-BD59-A6C34878D82A}">
                    <a16:rowId xmlns:a16="http://schemas.microsoft.com/office/drawing/2014/main" val="2813686961"/>
                  </a:ext>
                </a:extLst>
              </a:tr>
              <a:tr h="617383">
                <a:tc>
                  <a:txBody>
                    <a:bodyPr/>
                    <a:lstStyle/>
                    <a:p>
                      <a:pPr rtl="0" fontAlgn="base"/>
                      <a:r>
                        <a:rPr lang="nl-BE" sz="1050" b="1">
                          <a:effectLst/>
                          <a:latin typeface="Arial"/>
                        </a:rPr>
                        <a:t>Schuld </a:t>
                      </a:r>
                      <a:endParaRPr lang="nl-BE" b="1">
                        <a:effectLst/>
                        <a:latin typeface="Arial"/>
                      </a:endParaRPr>
                    </a:p>
                  </a:txBody>
                  <a:tcPr marL="26746" marR="26746" marT="13373" marB="13373" anchor="ctr">
                    <a:lnL w="9525" cap="flat" cmpd="sng" algn="ctr">
                      <a:solidFill>
                        <a:srgbClr val="373636"/>
                      </a:solidFill>
                      <a:prstDash val="solid"/>
                      <a:round/>
                      <a:headEnd type="none" w="med" len="med"/>
                      <a:tailEnd type="none" w="med" len="med"/>
                    </a:lnL>
                    <a:lnR w="9525" cap="flat" cmpd="sng" algn="ctr">
                      <a:solidFill>
                        <a:srgbClr val="373636"/>
                      </a:solidFill>
                      <a:prstDash val="solid"/>
                      <a:round/>
                      <a:headEnd type="none" w="med" len="med"/>
                      <a:tailEnd type="none" w="med" len="med"/>
                    </a:lnR>
                    <a:lnT w="9525" cap="flat" cmpd="sng" algn="ctr">
                      <a:solidFill>
                        <a:srgbClr val="373636"/>
                      </a:solidFill>
                      <a:prstDash val="solid"/>
                      <a:round/>
                      <a:headEnd type="none" w="med" len="med"/>
                      <a:tailEnd type="none" w="med" len="med"/>
                    </a:lnT>
                    <a:lnB w="9525" cap="flat" cmpd="sng" algn="ctr">
                      <a:solidFill>
                        <a:srgbClr val="373636"/>
                      </a:solidFill>
                      <a:prstDash val="solid"/>
                      <a:round/>
                      <a:headEnd type="none" w="med" len="med"/>
                      <a:tailEnd type="none" w="med" len="med"/>
                    </a:lnB>
                    <a:noFill/>
                  </a:tcPr>
                </a:tc>
                <a:tc>
                  <a:txBody>
                    <a:bodyPr/>
                    <a:lstStyle/>
                    <a:p>
                      <a:pPr rtl="0" fontAlgn="base"/>
                      <a:r>
                        <a:rPr lang="nl-BE" sz="1050">
                          <a:effectLst/>
                          <a:latin typeface="Arial"/>
                        </a:rPr>
                        <a:t>De implementatie van de OSLO-standaard (dit zal gedaan worden door dienstenleveranciers). </a:t>
                      </a:r>
                      <a:endParaRPr lang="nl-BE">
                        <a:effectLst/>
                        <a:latin typeface="Arial"/>
                      </a:endParaRPr>
                    </a:p>
                  </a:txBody>
                  <a:tcPr marL="26746" marR="26746" marT="13373" marB="13373" anchor="ctr">
                    <a:lnL w="9525" cap="flat" cmpd="sng" algn="ctr">
                      <a:solidFill>
                        <a:srgbClr val="373636"/>
                      </a:solidFill>
                      <a:prstDash val="solid"/>
                      <a:round/>
                      <a:headEnd type="none" w="med" len="med"/>
                      <a:tailEnd type="none" w="med" len="med"/>
                    </a:lnL>
                    <a:lnR w="9525" cap="flat" cmpd="sng" algn="ctr">
                      <a:solidFill>
                        <a:srgbClr val="373636"/>
                      </a:solidFill>
                      <a:prstDash val="solid"/>
                      <a:round/>
                      <a:headEnd type="none" w="med" len="med"/>
                      <a:tailEnd type="none" w="med" len="med"/>
                    </a:lnR>
                    <a:lnT w="9525" cap="flat" cmpd="sng" algn="ctr">
                      <a:solidFill>
                        <a:srgbClr val="373636"/>
                      </a:solidFill>
                      <a:prstDash val="solid"/>
                      <a:round/>
                      <a:headEnd type="none" w="med" len="med"/>
                      <a:tailEnd type="none" w="med" len="med"/>
                    </a:lnT>
                    <a:lnB w="9525" cap="flat" cmpd="sng" algn="ctr">
                      <a:solidFill>
                        <a:srgbClr val="373636"/>
                      </a:solidFill>
                      <a:prstDash val="solid"/>
                      <a:round/>
                      <a:headEnd type="none" w="med" len="med"/>
                      <a:tailEnd type="none" w="med" len="med"/>
                    </a:lnB>
                    <a:noFill/>
                  </a:tcPr>
                </a:tc>
                <a:tc>
                  <a:txBody>
                    <a:bodyPr/>
                    <a:lstStyle/>
                    <a:p>
                      <a:pPr rtl="0" fontAlgn="base"/>
                      <a:r>
                        <a:rPr lang="en-GB" sz="1050">
                          <a:effectLst/>
                          <a:latin typeface="Arial"/>
                        </a:rPr>
                        <a:t>Governance</a:t>
                      </a:r>
                      <a:endParaRPr lang="en-GB">
                        <a:effectLst/>
                        <a:latin typeface="Arial"/>
                      </a:endParaRPr>
                    </a:p>
                  </a:txBody>
                  <a:tcPr marL="26746" marR="26746" marT="13373" marB="13373" anchor="ctr">
                    <a:lnL w="9525" cap="flat" cmpd="sng" algn="ctr">
                      <a:solidFill>
                        <a:srgbClr val="373636"/>
                      </a:solidFill>
                      <a:prstDash val="solid"/>
                      <a:round/>
                      <a:headEnd type="none" w="med" len="med"/>
                      <a:tailEnd type="none" w="med" len="med"/>
                    </a:lnL>
                    <a:lnR w="9525" cap="flat" cmpd="sng" algn="ctr">
                      <a:solidFill>
                        <a:srgbClr val="373636"/>
                      </a:solidFill>
                      <a:prstDash val="solid"/>
                      <a:round/>
                      <a:headEnd type="none" w="med" len="med"/>
                      <a:tailEnd type="none" w="med" len="med"/>
                    </a:lnR>
                    <a:lnT w="9525" cap="flat" cmpd="sng" algn="ctr">
                      <a:solidFill>
                        <a:srgbClr val="373636"/>
                      </a:solidFill>
                      <a:prstDash val="solid"/>
                      <a:round/>
                      <a:headEnd type="none" w="med" len="med"/>
                      <a:tailEnd type="none" w="med" len="med"/>
                    </a:lnT>
                    <a:lnB w="9525" cap="flat" cmpd="sng" algn="ctr">
                      <a:solidFill>
                        <a:srgbClr val="373636"/>
                      </a:solidFill>
                      <a:prstDash val="solid"/>
                      <a:round/>
                      <a:headEnd type="none" w="med" len="med"/>
                      <a:tailEnd type="none" w="med" len="med"/>
                    </a:lnB>
                    <a:noFill/>
                  </a:tcPr>
                </a:tc>
                <a:extLst>
                  <a:ext uri="{0D108BD9-81ED-4DB2-BD59-A6C34878D82A}">
                    <a16:rowId xmlns:a16="http://schemas.microsoft.com/office/drawing/2014/main" val="1785178194"/>
                  </a:ext>
                </a:extLst>
              </a:tr>
              <a:tr h="293992">
                <a:tc>
                  <a:txBody>
                    <a:bodyPr/>
                    <a:lstStyle/>
                    <a:p>
                      <a:pPr rtl="0" fontAlgn="base"/>
                      <a:r>
                        <a:rPr lang="nl-BE" sz="1050" b="1">
                          <a:effectLst/>
                          <a:latin typeface="Arial"/>
                        </a:rPr>
                        <a:t>Vordering </a:t>
                      </a:r>
                      <a:endParaRPr lang="nl-BE" b="1">
                        <a:effectLst/>
                        <a:latin typeface="Arial"/>
                      </a:endParaRPr>
                    </a:p>
                  </a:txBody>
                  <a:tcPr marL="26746" marR="26746" marT="13373" marB="13373" anchor="ctr">
                    <a:lnL w="9525" cap="flat" cmpd="sng" algn="ctr">
                      <a:solidFill>
                        <a:srgbClr val="373636"/>
                      </a:solidFill>
                      <a:prstDash val="solid"/>
                      <a:round/>
                      <a:headEnd type="none" w="med" len="med"/>
                      <a:tailEnd type="none" w="med" len="med"/>
                    </a:lnL>
                    <a:lnR w="9525" cap="flat" cmpd="sng" algn="ctr">
                      <a:solidFill>
                        <a:srgbClr val="373636"/>
                      </a:solidFill>
                      <a:prstDash val="solid"/>
                      <a:round/>
                      <a:headEnd type="none" w="med" len="med"/>
                      <a:tailEnd type="none" w="med" len="med"/>
                    </a:lnR>
                    <a:lnT w="9525" cap="flat" cmpd="sng" algn="ctr">
                      <a:solidFill>
                        <a:srgbClr val="373636"/>
                      </a:solidFill>
                      <a:prstDash val="solid"/>
                      <a:round/>
                      <a:headEnd type="none" w="med" len="med"/>
                      <a:tailEnd type="none" w="med" len="med"/>
                    </a:lnT>
                    <a:lnB w="9525" cap="flat" cmpd="sng" algn="ctr">
                      <a:solidFill>
                        <a:srgbClr val="373636"/>
                      </a:solidFill>
                      <a:prstDash val="solid"/>
                      <a:round/>
                      <a:headEnd type="none" w="med" len="med"/>
                      <a:tailEnd type="none" w="med" len="med"/>
                    </a:lnB>
                    <a:noFill/>
                  </a:tcPr>
                </a:tc>
                <a:tc>
                  <a:txBody>
                    <a:bodyPr/>
                    <a:lstStyle/>
                    <a:p>
                      <a:pPr rtl="0" fontAlgn="auto"/>
                      <a:endParaRPr lang="nl-BE" sz="1400">
                        <a:effectLst/>
                        <a:latin typeface="Arial" panose="020B0604020202020204" pitchFamily="34" charset="0"/>
                      </a:endParaRPr>
                    </a:p>
                  </a:txBody>
                  <a:tcPr marL="26746" marR="26746" marT="13373" marB="13373" anchor="ctr">
                    <a:lnL w="9525" cap="flat" cmpd="sng" algn="ctr">
                      <a:solidFill>
                        <a:srgbClr val="373636"/>
                      </a:solidFill>
                      <a:prstDash val="solid"/>
                      <a:round/>
                      <a:headEnd type="none" w="med" len="med"/>
                      <a:tailEnd type="none" w="med" len="med"/>
                    </a:lnL>
                    <a:lnR w="9525" cap="flat" cmpd="sng" algn="ctr">
                      <a:solidFill>
                        <a:srgbClr val="373636"/>
                      </a:solidFill>
                      <a:prstDash val="solid"/>
                      <a:round/>
                      <a:headEnd type="none" w="med" len="med"/>
                      <a:tailEnd type="none" w="med" len="med"/>
                    </a:lnR>
                    <a:lnT w="9525" cap="flat" cmpd="sng" algn="ctr">
                      <a:solidFill>
                        <a:srgbClr val="373636"/>
                      </a:solidFill>
                      <a:prstDash val="solid"/>
                      <a:round/>
                      <a:headEnd type="none" w="med" len="med"/>
                      <a:tailEnd type="none" w="med" len="med"/>
                    </a:lnT>
                    <a:lnB w="9525" cap="flat" cmpd="sng" algn="ctr">
                      <a:solidFill>
                        <a:srgbClr val="373636"/>
                      </a:solidFill>
                      <a:prstDash val="solid"/>
                      <a:round/>
                      <a:headEnd type="none" w="med" len="med"/>
                      <a:tailEnd type="none" w="med" len="med"/>
                    </a:lnB>
                    <a:noFill/>
                  </a:tcPr>
                </a:tc>
                <a:tc>
                  <a:txBody>
                    <a:bodyPr/>
                    <a:lstStyle/>
                    <a:p>
                      <a:pPr rtl="0" fontAlgn="base"/>
                      <a:r>
                        <a:rPr lang="en-GB" sz="1050" err="1">
                          <a:effectLst/>
                          <a:latin typeface="Arial"/>
                        </a:rPr>
                        <a:t>Uitwisseling</a:t>
                      </a:r>
                      <a:r>
                        <a:rPr lang="en-GB" sz="1050">
                          <a:effectLst/>
                          <a:latin typeface="Arial"/>
                        </a:rPr>
                        <a:t> van data</a:t>
                      </a:r>
                      <a:endParaRPr lang="en-GB">
                        <a:effectLst/>
                        <a:latin typeface="Arial"/>
                      </a:endParaRPr>
                    </a:p>
                  </a:txBody>
                  <a:tcPr marL="26746" marR="26746" marT="13373" marB="13373" anchor="ctr">
                    <a:lnL w="9525" cap="flat" cmpd="sng" algn="ctr">
                      <a:solidFill>
                        <a:srgbClr val="373636"/>
                      </a:solidFill>
                      <a:prstDash val="solid"/>
                      <a:round/>
                      <a:headEnd type="none" w="med" len="med"/>
                      <a:tailEnd type="none" w="med" len="med"/>
                    </a:lnL>
                    <a:lnR w="9525" cap="flat" cmpd="sng" algn="ctr">
                      <a:solidFill>
                        <a:srgbClr val="373636"/>
                      </a:solidFill>
                      <a:prstDash val="solid"/>
                      <a:round/>
                      <a:headEnd type="none" w="med" len="med"/>
                      <a:tailEnd type="none" w="med" len="med"/>
                    </a:lnR>
                    <a:lnT w="9525" cap="flat" cmpd="sng" algn="ctr">
                      <a:solidFill>
                        <a:srgbClr val="373636"/>
                      </a:solidFill>
                      <a:prstDash val="solid"/>
                      <a:round/>
                      <a:headEnd type="none" w="med" len="med"/>
                      <a:tailEnd type="none" w="med" len="med"/>
                    </a:lnT>
                    <a:lnB w="9525" cap="flat" cmpd="sng" algn="ctr">
                      <a:solidFill>
                        <a:srgbClr val="373636"/>
                      </a:solidFill>
                      <a:prstDash val="solid"/>
                      <a:round/>
                      <a:headEnd type="none" w="med" len="med"/>
                      <a:tailEnd type="none" w="med" len="med"/>
                    </a:lnB>
                    <a:noFill/>
                  </a:tcPr>
                </a:tc>
                <a:extLst>
                  <a:ext uri="{0D108BD9-81ED-4DB2-BD59-A6C34878D82A}">
                    <a16:rowId xmlns:a16="http://schemas.microsoft.com/office/drawing/2014/main" val="1991191214"/>
                  </a:ext>
                </a:extLst>
              </a:tr>
              <a:tr h="303792">
                <a:tc>
                  <a:txBody>
                    <a:bodyPr/>
                    <a:lstStyle/>
                    <a:p>
                      <a:pPr rtl="0" fontAlgn="base"/>
                      <a:r>
                        <a:rPr lang="en-GB" sz="1050" b="1" err="1">
                          <a:effectLst/>
                          <a:latin typeface="Arial"/>
                        </a:rPr>
                        <a:t>Afbetalingsplan</a:t>
                      </a:r>
                      <a:endParaRPr lang="en-GB" b="1">
                        <a:effectLst/>
                        <a:latin typeface="Arial"/>
                      </a:endParaRPr>
                    </a:p>
                  </a:txBody>
                  <a:tcPr marL="26746" marR="26746" marT="13373" marB="13373" anchor="ctr">
                    <a:lnL w="9525" cap="flat" cmpd="sng" algn="ctr">
                      <a:solidFill>
                        <a:srgbClr val="373636"/>
                      </a:solidFill>
                      <a:prstDash val="solid"/>
                      <a:round/>
                      <a:headEnd type="none" w="med" len="med"/>
                      <a:tailEnd type="none" w="med" len="med"/>
                    </a:lnL>
                    <a:lnR w="9525" cap="flat" cmpd="sng" algn="ctr">
                      <a:solidFill>
                        <a:srgbClr val="373636"/>
                      </a:solidFill>
                      <a:prstDash val="solid"/>
                      <a:round/>
                      <a:headEnd type="none" w="med" len="med"/>
                      <a:tailEnd type="none" w="med" len="med"/>
                    </a:lnR>
                    <a:lnT w="9525" cap="flat" cmpd="sng" algn="ctr">
                      <a:solidFill>
                        <a:srgbClr val="373636"/>
                      </a:solidFill>
                      <a:prstDash val="solid"/>
                      <a:round/>
                      <a:headEnd type="none" w="med" len="med"/>
                      <a:tailEnd type="none" w="med" len="med"/>
                    </a:lnT>
                    <a:lnB w="9525" cap="flat" cmpd="sng" algn="ctr">
                      <a:solidFill>
                        <a:srgbClr val="373636"/>
                      </a:solidFill>
                      <a:prstDash val="solid"/>
                      <a:round/>
                      <a:headEnd type="none" w="med" len="med"/>
                      <a:tailEnd type="none" w="med" len="med"/>
                    </a:lnB>
                    <a:noFill/>
                  </a:tcPr>
                </a:tc>
                <a:tc>
                  <a:txBody>
                    <a:bodyPr/>
                    <a:lstStyle/>
                    <a:p>
                      <a:pPr rtl="0" fontAlgn="auto"/>
                      <a:endParaRPr lang="nl-BE" sz="1400">
                        <a:effectLst/>
                        <a:latin typeface="Arial" panose="020B0604020202020204" pitchFamily="34" charset="0"/>
                      </a:endParaRPr>
                    </a:p>
                  </a:txBody>
                  <a:tcPr marL="26746" marR="26746" marT="13373" marB="13373" anchor="ctr">
                    <a:lnL w="9525" cap="flat" cmpd="sng" algn="ctr">
                      <a:solidFill>
                        <a:srgbClr val="373636"/>
                      </a:solidFill>
                      <a:prstDash val="solid"/>
                      <a:round/>
                      <a:headEnd type="none" w="med" len="med"/>
                      <a:tailEnd type="none" w="med" len="med"/>
                    </a:lnL>
                    <a:lnR w="9525" cap="flat" cmpd="sng" algn="ctr">
                      <a:solidFill>
                        <a:srgbClr val="373636"/>
                      </a:solidFill>
                      <a:prstDash val="solid"/>
                      <a:round/>
                      <a:headEnd type="none" w="med" len="med"/>
                      <a:tailEnd type="none" w="med" len="med"/>
                    </a:lnR>
                    <a:lnT w="9525" cap="flat" cmpd="sng" algn="ctr">
                      <a:solidFill>
                        <a:srgbClr val="373636"/>
                      </a:solidFill>
                      <a:prstDash val="solid"/>
                      <a:round/>
                      <a:headEnd type="none" w="med" len="med"/>
                      <a:tailEnd type="none" w="med" len="med"/>
                    </a:lnT>
                    <a:lnB w="9525" cap="flat" cmpd="sng" algn="ctr">
                      <a:solidFill>
                        <a:srgbClr val="373636"/>
                      </a:solidFill>
                      <a:prstDash val="solid"/>
                      <a:round/>
                      <a:headEnd type="none" w="med" len="med"/>
                      <a:tailEnd type="none" w="med" len="med"/>
                    </a:lnB>
                    <a:noFill/>
                  </a:tcPr>
                </a:tc>
                <a:tc>
                  <a:txBody>
                    <a:bodyPr/>
                    <a:lstStyle/>
                    <a:p>
                      <a:pPr rtl="0" fontAlgn="auto"/>
                      <a:endParaRPr lang="nl-BE" sz="1400">
                        <a:effectLst/>
                        <a:latin typeface="Arial" panose="020B0604020202020204" pitchFamily="34" charset="0"/>
                      </a:endParaRPr>
                    </a:p>
                  </a:txBody>
                  <a:tcPr marL="26746" marR="26746" marT="13373" marB="13373" anchor="ctr">
                    <a:lnL w="9525" cap="flat" cmpd="sng" algn="ctr">
                      <a:solidFill>
                        <a:srgbClr val="373636"/>
                      </a:solidFill>
                      <a:prstDash val="solid"/>
                      <a:round/>
                      <a:headEnd type="none" w="med" len="med"/>
                      <a:tailEnd type="none" w="med" len="med"/>
                    </a:lnL>
                    <a:lnR w="9525" cap="flat" cmpd="sng" algn="ctr">
                      <a:solidFill>
                        <a:srgbClr val="373636"/>
                      </a:solidFill>
                      <a:prstDash val="solid"/>
                      <a:round/>
                      <a:headEnd type="none" w="med" len="med"/>
                      <a:tailEnd type="none" w="med" len="med"/>
                    </a:lnR>
                    <a:lnT w="9525" cap="flat" cmpd="sng" algn="ctr">
                      <a:solidFill>
                        <a:srgbClr val="373636"/>
                      </a:solidFill>
                      <a:prstDash val="solid"/>
                      <a:round/>
                      <a:headEnd type="none" w="med" len="med"/>
                      <a:tailEnd type="none" w="med" len="med"/>
                    </a:lnT>
                    <a:lnB w="9525" cap="flat" cmpd="sng" algn="ctr">
                      <a:solidFill>
                        <a:srgbClr val="373636"/>
                      </a:solidFill>
                      <a:prstDash val="solid"/>
                      <a:round/>
                      <a:headEnd type="none" w="med" len="med"/>
                      <a:tailEnd type="none" w="med" len="med"/>
                    </a:lnB>
                    <a:noFill/>
                  </a:tcPr>
                </a:tc>
                <a:extLst>
                  <a:ext uri="{0D108BD9-81ED-4DB2-BD59-A6C34878D82A}">
                    <a16:rowId xmlns:a16="http://schemas.microsoft.com/office/drawing/2014/main" val="2575102669"/>
                  </a:ext>
                </a:extLst>
              </a:tr>
            </a:tbl>
          </a:graphicData>
        </a:graphic>
      </p:graphicFrame>
    </p:spTree>
    <p:extLst>
      <p:ext uri="{BB962C8B-B14F-4D97-AF65-F5344CB8AC3E}">
        <p14:creationId xmlns:p14="http://schemas.microsoft.com/office/powerpoint/2010/main" val="37411942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95">
          <a:extLst>
            <a:ext uri="{FF2B5EF4-FFF2-40B4-BE49-F238E27FC236}">
              <a16:creationId xmlns:a16="http://schemas.microsoft.com/office/drawing/2014/main" id="{4453E4DA-DCA6-D095-A13D-5128397B6308}"/>
            </a:ext>
          </a:extLst>
        </p:cNvPr>
        <p:cNvGrpSpPr/>
        <p:nvPr/>
      </p:nvGrpSpPr>
      <p:grpSpPr>
        <a:xfrm>
          <a:off x="0" y="0"/>
          <a:ext cx="0" cy="0"/>
          <a:chOff x="0" y="0"/>
          <a:chExt cx="0" cy="0"/>
        </a:xfrm>
      </p:grpSpPr>
      <p:sp>
        <p:nvSpPr>
          <p:cNvPr id="796" name="Google Shape;796;g11ee090956d_0_377">
            <a:extLst>
              <a:ext uri="{FF2B5EF4-FFF2-40B4-BE49-F238E27FC236}">
                <a16:creationId xmlns:a16="http://schemas.microsoft.com/office/drawing/2014/main" id="{4CDB3E49-BE41-7786-3F12-BFD6BA5B9643}"/>
              </a:ext>
            </a:extLst>
          </p:cNvPr>
          <p:cNvSpPr txBox="1"/>
          <p:nvPr/>
        </p:nvSpPr>
        <p:spPr>
          <a:xfrm>
            <a:off x="628650" y="273850"/>
            <a:ext cx="8296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NL" sz="2800" b="1" i="0" u="none" strike="noStrike" cap="none" dirty="0">
                <a:solidFill>
                  <a:srgbClr val="000000"/>
                </a:solidFill>
                <a:latin typeface="Arial"/>
                <a:ea typeface="Arial"/>
                <a:cs typeface="Arial"/>
                <a:sym typeface="Arial"/>
              </a:rPr>
              <a:t>Afstemmen met bestaande data standaarden</a:t>
            </a:r>
          </a:p>
        </p:txBody>
      </p:sp>
      <p:pic>
        <p:nvPicPr>
          <p:cNvPr id="4" name="Picture 3" descr="A screenshot of a computer&#10;&#10;Description automatically generated">
            <a:extLst>
              <a:ext uri="{FF2B5EF4-FFF2-40B4-BE49-F238E27FC236}">
                <a16:creationId xmlns:a16="http://schemas.microsoft.com/office/drawing/2014/main" id="{7240DA59-9EFF-B35C-1005-A26FF7AF8405}"/>
              </a:ext>
            </a:extLst>
          </p:cNvPr>
          <p:cNvPicPr>
            <a:picLocks noChangeAspect="1"/>
          </p:cNvPicPr>
          <p:nvPr/>
        </p:nvPicPr>
        <p:blipFill>
          <a:blip r:embed="rId3"/>
          <a:stretch>
            <a:fillRect/>
          </a:stretch>
        </p:blipFill>
        <p:spPr>
          <a:xfrm>
            <a:off x="813485" y="1436097"/>
            <a:ext cx="7686700" cy="2951753"/>
          </a:xfrm>
          <a:prstGeom prst="rect">
            <a:avLst/>
          </a:prstGeom>
        </p:spPr>
      </p:pic>
    </p:spTree>
    <p:extLst>
      <p:ext uri="{BB962C8B-B14F-4D97-AF65-F5344CB8AC3E}">
        <p14:creationId xmlns:p14="http://schemas.microsoft.com/office/powerpoint/2010/main" val="2802506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g1b9224f4a86_0_172"/>
          <p:cNvSpPr/>
          <p:nvPr/>
        </p:nvSpPr>
        <p:spPr>
          <a:xfrm>
            <a:off x="745650" y="1438958"/>
            <a:ext cx="4864800" cy="1378200"/>
          </a:xfrm>
          <a:prstGeom prst="rect">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3200"/>
            </a:pPr>
            <a:r>
              <a:rPr lang="en-GB" sz="2600">
                <a:solidFill>
                  <a:srgbClr val="000000"/>
                </a:solidFill>
                <a:latin typeface="Arial"/>
                <a:ea typeface="Arial"/>
                <a:cs typeface="Arial"/>
                <a:sym typeface="Arial"/>
              </a:rPr>
              <a:t>Welke data </a:t>
            </a:r>
            <a:r>
              <a:rPr lang="en-GB" sz="2600" err="1">
                <a:solidFill>
                  <a:srgbClr val="000000"/>
                </a:solidFill>
                <a:latin typeface="Arial"/>
                <a:ea typeface="Arial"/>
                <a:cs typeface="Arial"/>
                <a:sym typeface="Arial"/>
              </a:rPr>
              <a:t>modellen</a:t>
            </a:r>
            <a:r>
              <a:rPr lang="en-GB" sz="2600">
                <a:solidFill>
                  <a:srgbClr val="000000"/>
                </a:solidFill>
                <a:latin typeface="Arial"/>
                <a:ea typeface="Arial"/>
                <a:cs typeface="Arial"/>
                <a:sym typeface="Arial"/>
              </a:rPr>
              <a:t> </a:t>
            </a:r>
            <a:r>
              <a:rPr lang="en-GB" sz="2600" err="1">
                <a:solidFill>
                  <a:srgbClr val="000000"/>
                </a:solidFill>
                <a:latin typeface="Arial"/>
                <a:ea typeface="Arial"/>
                <a:cs typeface="Arial"/>
                <a:sym typeface="Arial"/>
              </a:rPr>
              <a:t>kennen</a:t>
            </a:r>
            <a:r>
              <a:rPr lang="en-GB" sz="2600">
                <a:solidFill>
                  <a:srgbClr val="000000"/>
                </a:solidFill>
                <a:latin typeface="Arial"/>
                <a:ea typeface="Arial"/>
                <a:cs typeface="Arial"/>
                <a:sym typeface="Arial"/>
              </a:rPr>
              <a:t> </a:t>
            </a:r>
            <a:r>
              <a:rPr lang="en-GB" sz="2600" err="1">
                <a:solidFill>
                  <a:srgbClr val="000000"/>
                </a:solidFill>
                <a:latin typeface="Arial"/>
                <a:ea typeface="Arial"/>
                <a:cs typeface="Arial"/>
                <a:sym typeface="Arial"/>
              </a:rPr>
              <a:t>jullie</a:t>
            </a:r>
            <a:r>
              <a:rPr lang="en-GB" sz="2600">
                <a:solidFill>
                  <a:srgbClr val="000000"/>
                </a:solidFill>
                <a:latin typeface="Arial"/>
                <a:ea typeface="Arial"/>
                <a:cs typeface="Arial"/>
                <a:sym typeface="Arial"/>
              </a:rPr>
              <a:t> al over </a:t>
            </a:r>
            <a:r>
              <a:rPr lang="en-GB" sz="2600" err="1">
                <a:solidFill>
                  <a:srgbClr val="000000"/>
                </a:solidFill>
                <a:latin typeface="Arial"/>
                <a:ea typeface="Arial"/>
                <a:cs typeface="Arial"/>
                <a:sym typeface="Arial"/>
              </a:rPr>
              <a:t>dit</a:t>
            </a:r>
            <a:r>
              <a:rPr lang="en-GB" sz="2600">
                <a:solidFill>
                  <a:srgbClr val="000000"/>
                </a:solidFill>
                <a:latin typeface="Arial"/>
                <a:ea typeface="Arial"/>
                <a:cs typeface="Arial"/>
                <a:sym typeface="Arial"/>
              </a:rPr>
              <a:t> topic?</a:t>
            </a:r>
            <a:endParaRPr lang="en-US" sz="1500" b="1">
              <a:solidFill>
                <a:schemeClr val="dk1"/>
              </a:solidFill>
              <a:latin typeface="Arial"/>
              <a:ea typeface="Arial"/>
              <a:cs typeface="Arial"/>
            </a:endParaRPr>
          </a:p>
        </p:txBody>
      </p:sp>
      <p:sp>
        <p:nvSpPr>
          <p:cNvPr id="663" name="Google Shape;663;g1b9224f4a86_0_172"/>
          <p:cNvSpPr/>
          <p:nvPr/>
        </p:nvSpPr>
        <p:spPr>
          <a:xfrm>
            <a:off x="4155875" y="3256200"/>
            <a:ext cx="4596900" cy="1504500"/>
          </a:xfrm>
          <a:prstGeom prst="rect">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3200"/>
            </a:pPr>
            <a:r>
              <a:rPr lang="en-GB" sz="2600" err="1">
                <a:solidFill>
                  <a:srgbClr val="000000"/>
                </a:solidFill>
                <a:latin typeface="Arial"/>
                <a:ea typeface="Arial"/>
                <a:cs typeface="Arial"/>
                <a:sym typeface="Arial"/>
              </a:rPr>
              <a:t>Zijn</a:t>
            </a:r>
            <a:r>
              <a:rPr lang="en-GB" sz="2600">
                <a:solidFill>
                  <a:srgbClr val="000000"/>
                </a:solidFill>
                <a:latin typeface="Arial"/>
                <a:ea typeface="Arial"/>
                <a:cs typeface="Arial"/>
                <a:sym typeface="Arial"/>
              </a:rPr>
              <a:t> er </a:t>
            </a:r>
            <a:r>
              <a:rPr lang="en-GB" sz="2600" err="1">
                <a:solidFill>
                  <a:srgbClr val="000000"/>
                </a:solidFill>
                <a:latin typeface="Arial"/>
                <a:ea typeface="Arial"/>
                <a:cs typeface="Arial"/>
                <a:sym typeface="Arial"/>
              </a:rPr>
              <a:t>gelijkaardige</a:t>
            </a:r>
            <a:r>
              <a:rPr lang="en-GB" sz="2600">
                <a:solidFill>
                  <a:srgbClr val="000000"/>
                </a:solidFill>
                <a:latin typeface="Arial"/>
                <a:ea typeface="Arial"/>
                <a:cs typeface="Arial"/>
                <a:sym typeface="Arial"/>
              </a:rPr>
              <a:t> </a:t>
            </a:r>
            <a:r>
              <a:rPr lang="en-GB" sz="2600" err="1">
                <a:solidFill>
                  <a:srgbClr val="000000"/>
                </a:solidFill>
                <a:latin typeface="Arial"/>
                <a:ea typeface="Arial"/>
                <a:cs typeface="Arial"/>
                <a:sym typeface="Arial"/>
              </a:rPr>
              <a:t>initiatieven</a:t>
            </a:r>
            <a:r>
              <a:rPr lang="en-GB" sz="2600">
                <a:solidFill>
                  <a:srgbClr val="000000"/>
                </a:solidFill>
                <a:latin typeface="Arial"/>
                <a:ea typeface="Arial"/>
                <a:cs typeface="Arial"/>
                <a:sym typeface="Arial"/>
              </a:rPr>
              <a:t> die </a:t>
            </a:r>
            <a:r>
              <a:rPr lang="en-GB" sz="2600" err="1">
                <a:solidFill>
                  <a:srgbClr val="000000"/>
                </a:solidFill>
                <a:latin typeface="Arial"/>
                <a:ea typeface="Arial"/>
                <a:cs typeface="Arial"/>
                <a:sym typeface="Arial"/>
              </a:rPr>
              <a:t>inspirerend</a:t>
            </a:r>
            <a:r>
              <a:rPr lang="en-GB" sz="2600">
                <a:solidFill>
                  <a:srgbClr val="000000"/>
                </a:solidFill>
                <a:latin typeface="Arial"/>
                <a:ea typeface="Arial"/>
                <a:cs typeface="Arial"/>
                <a:sym typeface="Arial"/>
              </a:rPr>
              <a:t> </a:t>
            </a:r>
            <a:r>
              <a:rPr lang="en-GB" sz="2600" err="1">
                <a:solidFill>
                  <a:srgbClr val="000000"/>
                </a:solidFill>
                <a:latin typeface="Arial"/>
                <a:ea typeface="Arial"/>
                <a:cs typeface="Arial"/>
                <a:sym typeface="Arial"/>
              </a:rPr>
              <a:t>kunnen</a:t>
            </a:r>
            <a:r>
              <a:rPr lang="en-GB" sz="2600">
                <a:solidFill>
                  <a:srgbClr val="000000"/>
                </a:solidFill>
                <a:latin typeface="Arial"/>
                <a:ea typeface="Arial"/>
                <a:cs typeface="Arial"/>
                <a:sym typeface="Arial"/>
              </a:rPr>
              <a:t> </a:t>
            </a:r>
            <a:r>
              <a:rPr lang="en-GB" sz="2600" err="1">
                <a:solidFill>
                  <a:srgbClr val="000000"/>
                </a:solidFill>
                <a:latin typeface="Arial"/>
                <a:ea typeface="Arial"/>
                <a:cs typeface="Arial"/>
                <a:sym typeface="Arial"/>
              </a:rPr>
              <a:t>werken</a:t>
            </a:r>
            <a:r>
              <a:rPr lang="en-GB" sz="2600">
                <a:solidFill>
                  <a:srgbClr val="000000"/>
                </a:solidFill>
                <a:latin typeface="Arial"/>
                <a:ea typeface="Arial"/>
                <a:cs typeface="Arial"/>
                <a:sym typeface="Arial"/>
              </a:rPr>
              <a:t>?</a:t>
            </a:r>
            <a:endParaRPr lang="en-US" sz="1500">
              <a:solidFill>
                <a:schemeClr val="dk1"/>
              </a:solidFill>
              <a:latin typeface="Arial"/>
              <a:ea typeface="Arial"/>
              <a:cs typeface="Arial"/>
            </a:endParaRPr>
          </a:p>
        </p:txBody>
      </p:sp>
      <p:sp>
        <p:nvSpPr>
          <p:cNvPr id="664" name="Google Shape;664;g1b9224f4a86_0_172"/>
          <p:cNvSpPr txBox="1"/>
          <p:nvPr/>
        </p:nvSpPr>
        <p:spPr>
          <a:xfrm>
            <a:off x="620023" y="247971"/>
            <a:ext cx="8200500" cy="638100"/>
          </a:xfrm>
          <a:prstGeom prst="rect">
            <a:avLst/>
          </a:prstGeom>
          <a:noFill/>
          <a:ln>
            <a:noFill/>
          </a:ln>
        </p:spPr>
        <p:txBody>
          <a:bodyPr spcFirstLastPara="1" wrap="square" lIns="68550" tIns="34275" rIns="68550" bIns="34275"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Clr>
                <a:srgbClr val="000000"/>
              </a:buClr>
              <a:buSzPts val="3000"/>
            </a:pPr>
            <a:r>
              <a:rPr lang="en-GB" sz="2800" b="1" dirty="0">
                <a:solidFill>
                  <a:srgbClr val="000000"/>
                </a:solidFill>
                <a:latin typeface="Arial"/>
                <a:cs typeface="Arial"/>
              </a:rPr>
              <a:t>Reeds </a:t>
            </a:r>
            <a:r>
              <a:rPr lang="en-GB" sz="2800" b="1" dirty="0" err="1">
                <a:solidFill>
                  <a:srgbClr val="000000"/>
                </a:solidFill>
                <a:latin typeface="Arial"/>
                <a:cs typeface="Arial"/>
              </a:rPr>
              <a:t>bestaande</a:t>
            </a:r>
            <a:r>
              <a:rPr lang="en-GB" sz="2800" b="1" dirty="0">
                <a:solidFill>
                  <a:srgbClr val="000000"/>
                </a:solidFill>
                <a:latin typeface="Arial"/>
                <a:cs typeface="Arial"/>
              </a:rPr>
              <a:t> </a:t>
            </a:r>
            <a:r>
              <a:rPr lang="en-GB" sz="2800" b="1" dirty="0" err="1">
                <a:solidFill>
                  <a:srgbClr val="000000"/>
                </a:solidFill>
                <a:latin typeface="Arial"/>
                <a:cs typeface="Arial"/>
              </a:rPr>
              <a:t>standaarden</a:t>
            </a:r>
            <a:r>
              <a:rPr lang="en-GB" sz="2800" b="1" dirty="0">
                <a:solidFill>
                  <a:srgbClr val="000000"/>
                </a:solidFill>
                <a:latin typeface="Arial"/>
                <a:cs typeface="Arial"/>
              </a:rPr>
              <a:t>/</a:t>
            </a:r>
            <a:r>
              <a:rPr lang="en-GB" sz="2800" b="1" dirty="0" err="1">
                <a:solidFill>
                  <a:srgbClr val="000000"/>
                </a:solidFill>
                <a:latin typeface="Arial"/>
                <a:cs typeface="Arial"/>
              </a:rPr>
              <a:t>modellen</a:t>
            </a:r>
            <a:r>
              <a:rPr lang="en-GB" sz="2800" b="1" dirty="0">
                <a:solidFill>
                  <a:srgbClr val="000000"/>
                </a:solidFill>
                <a:latin typeface="Arial"/>
                <a:cs typeface="Arial"/>
              </a:rPr>
              <a:t>?</a:t>
            </a:r>
          </a:p>
        </p:txBody>
      </p:sp>
    </p:spTree>
    <p:extLst>
      <p:ext uri="{BB962C8B-B14F-4D97-AF65-F5344CB8AC3E}">
        <p14:creationId xmlns:p14="http://schemas.microsoft.com/office/powerpoint/2010/main" val="4266699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gfba70e22ce_0_144"/>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gfba70e22ce_0_144"/>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gfba70e22ce_0_144"/>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algn="ctr"/>
            <a:r>
              <a:rPr lang="nl-BE" sz="3700" b="1"/>
              <a:t>Samenvatting vorige werkgroepen</a:t>
            </a:r>
            <a:endParaRPr lang="en-US"/>
          </a:p>
        </p:txBody>
      </p:sp>
      <p:pic>
        <p:nvPicPr>
          <p:cNvPr id="412" name="Google Shape;412;gfba70e22ce_0_144"/>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extLst>
      <p:ext uri="{BB962C8B-B14F-4D97-AF65-F5344CB8AC3E}">
        <p14:creationId xmlns:p14="http://schemas.microsoft.com/office/powerpoint/2010/main" val="30259741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11" name="Oval 10">
            <a:extLst>
              <a:ext uri="{FF2B5EF4-FFF2-40B4-BE49-F238E27FC236}">
                <a16:creationId xmlns:a16="http://schemas.microsoft.com/office/drawing/2014/main" id="{4990260E-ADB2-4FC4-C3A3-27EAF22CD7E9}"/>
              </a:ext>
            </a:extLst>
          </p:cNvPr>
          <p:cNvSpPr/>
          <p:nvPr/>
        </p:nvSpPr>
        <p:spPr>
          <a:xfrm>
            <a:off x="6071347" y="1519517"/>
            <a:ext cx="739588" cy="70597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590F95C0-67BB-C467-B708-89FAE6F0A7F5}"/>
              </a:ext>
            </a:extLst>
          </p:cNvPr>
          <p:cNvSpPr/>
          <p:nvPr/>
        </p:nvSpPr>
        <p:spPr>
          <a:xfrm>
            <a:off x="2346512" y="1519517"/>
            <a:ext cx="739588" cy="70597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37" name="Google Shape;437;g286b00870f9_1_118"/>
          <p:cNvSpPr txBox="1"/>
          <p:nvPr/>
        </p:nvSpPr>
        <p:spPr>
          <a:xfrm>
            <a:off x="628650" y="272946"/>
            <a:ext cx="8378717"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100"/>
              <a:buFont typeface="Arial"/>
              <a:buNone/>
            </a:pPr>
            <a:r>
              <a:rPr lang="en-GB" sz="2400" b="1" i="0" u="none" strike="noStrike" cap="none" dirty="0">
                <a:solidFill>
                  <a:srgbClr val="000000"/>
                </a:solidFill>
                <a:latin typeface="Arial"/>
                <a:ea typeface="Arial"/>
                <a:cs typeface="Arial"/>
                <a:sym typeface="Arial"/>
              </a:rPr>
              <a:t>Wat </a:t>
            </a:r>
            <a:r>
              <a:rPr lang="en-GB" sz="2400" b="1" i="0" u="none" strike="noStrike" cap="none" dirty="0" err="1">
                <a:solidFill>
                  <a:srgbClr val="000000"/>
                </a:solidFill>
                <a:latin typeface="Arial"/>
                <a:ea typeface="Arial"/>
                <a:cs typeface="Arial"/>
                <a:sym typeface="Arial"/>
              </a:rPr>
              <a:t>hebben</a:t>
            </a:r>
            <a:r>
              <a:rPr lang="en-GB" sz="2400" b="1" i="0" u="none" strike="noStrike" cap="none" dirty="0">
                <a:solidFill>
                  <a:srgbClr val="000000"/>
                </a:solidFill>
                <a:latin typeface="Arial"/>
                <a:ea typeface="Arial"/>
                <a:cs typeface="Arial"/>
                <a:sym typeface="Arial"/>
              </a:rPr>
              <a:t> we </a:t>
            </a:r>
            <a:r>
              <a:rPr lang="en-GB" sz="2400" b="1" i="0" u="none" strike="noStrike" cap="none" dirty="0" err="1">
                <a:solidFill>
                  <a:srgbClr val="000000"/>
                </a:solidFill>
                <a:latin typeface="Arial"/>
                <a:ea typeface="Arial"/>
                <a:cs typeface="Arial"/>
                <a:sym typeface="Arial"/>
              </a:rPr>
              <a:t>gedaan</a:t>
            </a:r>
            <a:r>
              <a:rPr lang="en-GB" sz="2400" b="1" i="0" u="none" strike="noStrike" cap="none" dirty="0">
                <a:solidFill>
                  <a:srgbClr val="000000"/>
                </a:solidFill>
                <a:latin typeface="Arial"/>
                <a:ea typeface="Arial"/>
                <a:cs typeface="Arial"/>
                <a:sym typeface="Arial"/>
              </a:rPr>
              <a:t> in de </a:t>
            </a:r>
            <a:r>
              <a:rPr lang="en-GB" sz="2400" b="1" i="0" u="none" strike="noStrike" cap="none" dirty="0" err="1">
                <a:solidFill>
                  <a:srgbClr val="000000"/>
                </a:solidFill>
                <a:latin typeface="Arial"/>
                <a:ea typeface="Arial"/>
                <a:cs typeface="Arial"/>
                <a:sym typeface="Arial"/>
              </a:rPr>
              <a:t>vorige</a:t>
            </a:r>
            <a:r>
              <a:rPr lang="en-GB" sz="2400" b="1" i="0" u="none" strike="noStrike" cap="none" dirty="0">
                <a:solidFill>
                  <a:srgbClr val="000000"/>
                </a:solidFill>
                <a:latin typeface="Arial"/>
                <a:ea typeface="Arial"/>
                <a:cs typeface="Arial"/>
                <a:sym typeface="Arial"/>
              </a:rPr>
              <a:t> </a:t>
            </a:r>
            <a:r>
              <a:rPr lang="en-GB" sz="2400" b="1" dirty="0" err="1"/>
              <a:t>werkgroepen</a:t>
            </a:r>
            <a:r>
              <a:rPr lang="en-GB" sz="2400" b="1" i="0" u="none" strike="noStrike" cap="none" dirty="0">
                <a:solidFill>
                  <a:srgbClr val="000000"/>
                </a:solidFill>
                <a:latin typeface="Arial"/>
                <a:ea typeface="Arial"/>
                <a:cs typeface="Arial"/>
                <a:sym typeface="Arial"/>
              </a:rPr>
              <a:t>?</a:t>
            </a:r>
            <a:endParaRPr lang="en-US" sz="2400" b="1" i="0" u="none" strike="noStrike" cap="none" dirty="0">
              <a:solidFill>
                <a:srgbClr val="000000"/>
              </a:solidFill>
              <a:latin typeface="Arial"/>
              <a:ea typeface="Arial"/>
              <a:cs typeface="Arial"/>
            </a:endParaRPr>
          </a:p>
        </p:txBody>
      </p:sp>
      <p:sp>
        <p:nvSpPr>
          <p:cNvPr id="438" name="Google Shape;438;g286b00870f9_1_118"/>
          <p:cNvSpPr/>
          <p:nvPr/>
        </p:nvSpPr>
        <p:spPr>
          <a:xfrm>
            <a:off x="1306294" y="2307876"/>
            <a:ext cx="2822700" cy="2394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1" i="0" u="none" strike="noStrike" cap="none" dirty="0">
                <a:solidFill>
                  <a:srgbClr val="000000"/>
                </a:solidFill>
                <a:latin typeface="Arial"/>
                <a:ea typeface="Arial"/>
                <a:cs typeface="Arial"/>
                <a:sym typeface="Arial"/>
              </a:rPr>
              <a:t>OSLO </a:t>
            </a:r>
            <a:r>
              <a:rPr lang="en-GB" sz="1600" b="1" i="0" u="none" strike="noStrike" cap="none" dirty="0" err="1">
                <a:solidFill>
                  <a:srgbClr val="000000"/>
                </a:solidFill>
                <a:latin typeface="Arial"/>
                <a:ea typeface="Arial"/>
                <a:cs typeface="Arial"/>
                <a:sym typeface="Arial"/>
              </a:rPr>
              <a:t>introductie</a:t>
            </a:r>
            <a:endParaRPr lang="en-US" sz="16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dirty="0">
              <a:solidFill>
                <a:srgbClr val="000000"/>
              </a:solidFill>
              <a:latin typeface="Arial"/>
              <a:ea typeface="Arial"/>
              <a:cs typeface="Arial"/>
              <a:sym typeface="Arial"/>
            </a:endParaRPr>
          </a:p>
          <a:p>
            <a:pPr marL="457200" marR="0" lvl="0" indent="-304800" algn="l" rtl="0">
              <a:lnSpc>
                <a:spcPct val="100000"/>
              </a:lnSpc>
              <a:spcBef>
                <a:spcPts val="0"/>
              </a:spcBef>
              <a:spcAft>
                <a:spcPts val="0"/>
              </a:spcAft>
              <a:buClr>
                <a:srgbClr val="000000"/>
              </a:buClr>
              <a:buSzPts val="1200"/>
              <a:buFont typeface="Arial"/>
              <a:buChar char="●"/>
            </a:pPr>
            <a:r>
              <a:rPr lang="en-GB" sz="1200" b="0" i="0" u="none" strike="noStrike" cap="none" dirty="0" err="1">
                <a:solidFill>
                  <a:srgbClr val="000000"/>
                </a:solidFill>
                <a:latin typeface="Arial"/>
                <a:ea typeface="Arial"/>
                <a:cs typeface="Arial"/>
                <a:sym typeface="Arial"/>
              </a:rPr>
              <a:t>Semantische</a:t>
            </a:r>
            <a:r>
              <a:rPr lang="en-GB" sz="1200" b="0" i="0" u="none" strike="noStrike" cap="none" dirty="0">
                <a:solidFill>
                  <a:srgbClr val="000000"/>
                </a:solidFill>
                <a:latin typeface="Arial"/>
                <a:ea typeface="Arial"/>
                <a:cs typeface="Arial"/>
                <a:sym typeface="Arial"/>
              </a:rPr>
              <a:t> </a:t>
            </a:r>
            <a:r>
              <a:rPr lang="en-GB" sz="1200" b="0" i="0" u="none" strike="noStrike" cap="none" dirty="0" err="1">
                <a:solidFill>
                  <a:srgbClr val="000000"/>
                </a:solidFill>
                <a:latin typeface="Arial"/>
                <a:ea typeface="Arial"/>
                <a:cs typeface="Arial"/>
                <a:sym typeface="Arial"/>
              </a:rPr>
              <a:t>interoperabiliteit</a:t>
            </a:r>
            <a:endParaRPr lang="en-US" sz="12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100"/>
              <a:buFont typeface="Arial"/>
              <a:buNone/>
            </a:pPr>
            <a:endParaRPr sz="1200" b="0" i="0" u="none" strike="noStrike" cap="none" dirty="0">
              <a:solidFill>
                <a:srgbClr val="000000"/>
              </a:solidFill>
              <a:latin typeface="Arial"/>
              <a:ea typeface="Arial"/>
              <a:cs typeface="Arial"/>
              <a:sym typeface="Arial"/>
            </a:endParaRPr>
          </a:p>
          <a:p>
            <a:pPr marL="457200" marR="0" lvl="0" indent="-304800" algn="l" rtl="0">
              <a:lnSpc>
                <a:spcPct val="100000"/>
              </a:lnSpc>
              <a:spcBef>
                <a:spcPts val="0"/>
              </a:spcBef>
              <a:spcAft>
                <a:spcPts val="0"/>
              </a:spcAft>
              <a:buClr>
                <a:srgbClr val="000000"/>
              </a:buClr>
              <a:buSzPts val="1200"/>
              <a:buFont typeface="Arial"/>
              <a:buChar char="●"/>
            </a:pPr>
            <a:r>
              <a:rPr lang="en-GB" sz="1200" b="0" i="0" u="none" strike="noStrike" cap="none" dirty="0" err="1">
                <a:solidFill>
                  <a:srgbClr val="000000"/>
                </a:solidFill>
                <a:latin typeface="Arial"/>
                <a:ea typeface="Arial"/>
                <a:cs typeface="Arial"/>
                <a:sym typeface="Arial"/>
              </a:rPr>
              <a:t>Technische</a:t>
            </a:r>
            <a:r>
              <a:rPr lang="en-GB" sz="1200" b="0" i="0" u="none" strike="noStrike" cap="none" dirty="0">
                <a:solidFill>
                  <a:srgbClr val="000000"/>
                </a:solidFill>
                <a:latin typeface="Arial"/>
                <a:ea typeface="Arial"/>
                <a:cs typeface="Arial"/>
                <a:sym typeface="Arial"/>
              </a:rPr>
              <a:t> </a:t>
            </a:r>
            <a:r>
              <a:rPr lang="en-GB" sz="1200" b="0" i="0" u="none" strike="noStrike" cap="none" dirty="0" err="1">
                <a:solidFill>
                  <a:srgbClr val="000000"/>
                </a:solidFill>
                <a:latin typeface="Arial"/>
                <a:ea typeface="Arial"/>
                <a:cs typeface="Arial"/>
                <a:sym typeface="Arial"/>
              </a:rPr>
              <a:t>interoperabiliteit</a:t>
            </a:r>
            <a:br>
              <a:rPr lang="en-GB" sz="1200" b="0" i="0" u="none" strike="noStrike" cap="none" dirty="0">
                <a:latin typeface="Arial"/>
                <a:ea typeface="Arial"/>
                <a:cs typeface="Arial"/>
              </a:rPr>
            </a:br>
            <a:endParaRPr sz="1200" b="0" i="0" u="none" strike="noStrike" cap="none" dirty="0">
              <a:solidFill>
                <a:srgbClr val="000000"/>
              </a:solidFill>
              <a:latin typeface="Arial"/>
              <a:ea typeface="Arial"/>
              <a:cs typeface="Arial"/>
              <a:sym typeface="Arial"/>
            </a:endParaRPr>
          </a:p>
          <a:p>
            <a:pPr marL="457200" marR="0" lvl="0" indent="-304800" algn="l" rtl="0">
              <a:lnSpc>
                <a:spcPct val="100000"/>
              </a:lnSpc>
              <a:spcBef>
                <a:spcPts val="0"/>
              </a:spcBef>
              <a:spcAft>
                <a:spcPts val="0"/>
              </a:spcAft>
              <a:buClr>
                <a:srgbClr val="000000"/>
              </a:buClr>
              <a:buSzPts val="1200"/>
              <a:buFont typeface="Arial"/>
              <a:buChar char="●"/>
            </a:pPr>
            <a:r>
              <a:rPr lang="en-GB" sz="1200" b="0" i="0" u="none" strike="noStrike" cap="none" dirty="0" err="1">
                <a:solidFill>
                  <a:srgbClr val="000000"/>
                </a:solidFill>
                <a:latin typeface="Arial"/>
                <a:ea typeface="Arial"/>
                <a:cs typeface="Arial"/>
                <a:sym typeface="Arial"/>
              </a:rPr>
              <a:t>Uitwisselen</a:t>
            </a:r>
            <a:r>
              <a:rPr lang="en-GB" sz="1200" b="0" i="0" u="none" strike="noStrike" cap="none" dirty="0">
                <a:solidFill>
                  <a:srgbClr val="000000"/>
                </a:solidFill>
                <a:latin typeface="Arial"/>
                <a:ea typeface="Arial"/>
                <a:cs typeface="Arial"/>
                <a:sym typeface="Arial"/>
              </a:rPr>
              <a:t> van data</a:t>
            </a:r>
            <a:br>
              <a:rPr lang="en-GB" sz="1200" b="0" i="0" u="none" strike="noStrike" cap="none" dirty="0">
                <a:latin typeface="Arial"/>
                <a:ea typeface="Arial"/>
                <a:cs typeface="Arial"/>
              </a:rPr>
            </a:br>
            <a:endParaRPr sz="1200" b="0" i="0" u="none" strike="noStrike" cap="none" dirty="0">
              <a:solidFill>
                <a:srgbClr val="000000"/>
              </a:solidFill>
              <a:latin typeface="Arial"/>
              <a:ea typeface="Arial"/>
              <a:cs typeface="Arial"/>
              <a:sym typeface="Arial"/>
            </a:endParaRPr>
          </a:p>
          <a:p>
            <a:pPr marL="457200" marR="0" lvl="0" indent="-304800" algn="l" rtl="0">
              <a:lnSpc>
                <a:spcPct val="100000"/>
              </a:lnSpc>
              <a:spcBef>
                <a:spcPts val="0"/>
              </a:spcBef>
              <a:spcAft>
                <a:spcPts val="0"/>
              </a:spcAft>
              <a:buClr>
                <a:srgbClr val="000000"/>
              </a:buClr>
              <a:buSzPts val="1200"/>
              <a:buFont typeface="Arial"/>
              <a:buChar char="●"/>
            </a:pPr>
            <a:r>
              <a:rPr lang="en-GB" sz="1200" b="0" i="0" u="none" strike="noStrike" cap="none" dirty="0" err="1">
                <a:solidFill>
                  <a:srgbClr val="000000"/>
                </a:solidFill>
                <a:latin typeface="Arial"/>
                <a:ea typeface="Arial"/>
                <a:cs typeface="Arial"/>
                <a:sym typeface="Arial"/>
              </a:rPr>
              <a:t>Hergebruiken</a:t>
            </a:r>
            <a:r>
              <a:rPr lang="en-GB" sz="1200" b="0" i="0" u="none" strike="noStrike" cap="none" dirty="0">
                <a:solidFill>
                  <a:srgbClr val="000000"/>
                </a:solidFill>
                <a:latin typeface="Arial"/>
                <a:ea typeface="Arial"/>
                <a:cs typeface="Arial"/>
                <a:sym typeface="Arial"/>
              </a:rPr>
              <a:t> van data</a:t>
            </a:r>
            <a:endParaRPr sz="1200" b="0" i="0" u="none" strike="noStrike" cap="none" dirty="0">
              <a:solidFill>
                <a:srgbClr val="000000"/>
              </a:solidFill>
              <a:latin typeface="Arial"/>
              <a:ea typeface="Arial"/>
              <a:cs typeface="Arial"/>
              <a:sym typeface="Arial"/>
            </a:endParaRPr>
          </a:p>
        </p:txBody>
      </p:sp>
      <p:sp>
        <p:nvSpPr>
          <p:cNvPr id="439" name="Google Shape;439;g286b00870f9_1_118"/>
          <p:cNvSpPr/>
          <p:nvPr/>
        </p:nvSpPr>
        <p:spPr>
          <a:xfrm>
            <a:off x="4566079" y="2307876"/>
            <a:ext cx="3753247" cy="2394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1" i="0" u="none" strike="noStrike" cap="none">
                <a:solidFill>
                  <a:srgbClr val="000000"/>
                </a:solidFill>
                <a:latin typeface="Arial"/>
                <a:ea typeface="Arial"/>
                <a:cs typeface="Arial"/>
                <a:sym typeface="Arial"/>
              </a:rPr>
              <a:t>Brainstorm </a:t>
            </a:r>
            <a:r>
              <a:rPr lang="en-GB" sz="1600" b="1" i="0" u="none" strike="noStrike" cap="none" err="1">
                <a:solidFill>
                  <a:srgbClr val="000000"/>
                </a:solidFill>
                <a:latin typeface="Arial"/>
                <a:ea typeface="Arial"/>
                <a:cs typeface="Arial"/>
                <a:sym typeface="Arial"/>
              </a:rPr>
              <a:t>oefeningen</a:t>
            </a:r>
            <a:endParaRPr sz="1600" b="1" i="0" u="none" strike="noStrike" cap="none" err="1">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Arial"/>
              <a:ea typeface="Arial"/>
              <a:cs typeface="Arial"/>
              <a:sym typeface="Arial"/>
            </a:endParaRPr>
          </a:p>
          <a:p>
            <a:pPr marL="457200" indent="-304800">
              <a:buSzPts val="1200"/>
              <a:buFont typeface="Arial"/>
              <a:buChar char="●"/>
            </a:pPr>
            <a:r>
              <a:rPr lang="en-GB" sz="1200" b="0" i="0" u="none" strike="noStrike" cap="none">
                <a:solidFill>
                  <a:srgbClr val="000000"/>
                </a:solidFill>
                <a:latin typeface="Arial"/>
                <a:ea typeface="Arial"/>
                <a:cs typeface="Arial"/>
                <a:sym typeface="Arial"/>
              </a:rPr>
              <a:t>Wat </a:t>
            </a:r>
            <a:r>
              <a:rPr lang="en-GB" sz="1200" b="0" i="0" u="none" strike="noStrike" cap="none" err="1">
                <a:solidFill>
                  <a:srgbClr val="000000"/>
                </a:solidFill>
                <a:latin typeface="Arial"/>
                <a:ea typeface="Arial"/>
                <a:cs typeface="Arial"/>
                <a:sym typeface="Arial"/>
              </a:rPr>
              <a:t>zijn</a:t>
            </a:r>
            <a:r>
              <a:rPr lang="en-GB" sz="1200" b="0" i="0" u="none" strike="noStrike" cap="none">
                <a:solidFill>
                  <a:srgbClr val="000000"/>
                </a:solidFill>
                <a:latin typeface="Arial"/>
                <a:ea typeface="Arial"/>
                <a:cs typeface="Arial"/>
                <a:sym typeface="Arial"/>
              </a:rPr>
              <a:t> de </a:t>
            </a:r>
            <a:r>
              <a:rPr lang="en-GB" sz="1200" b="0" i="0" u="none" strike="noStrike" cap="none" err="1">
                <a:solidFill>
                  <a:srgbClr val="000000"/>
                </a:solidFill>
                <a:latin typeface="Arial"/>
                <a:ea typeface="Arial"/>
                <a:cs typeface="Arial"/>
                <a:sym typeface="Arial"/>
              </a:rPr>
              <a:t>verschillende</a:t>
            </a:r>
            <a:r>
              <a:rPr lang="en-GB" sz="1200" b="0" i="0" u="none" strike="noStrike" cap="none">
                <a:solidFill>
                  <a:srgbClr val="000000"/>
                </a:solidFill>
                <a:latin typeface="Arial"/>
                <a:ea typeface="Arial"/>
                <a:cs typeface="Arial"/>
                <a:sym typeface="Arial"/>
              </a:rPr>
              <a:t> use cases?</a:t>
            </a:r>
            <a:r>
              <a:rPr lang="en-GB" sz="1200"/>
              <a:t> </a:t>
            </a:r>
            <a:endParaRPr sz="12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100"/>
              <a:buFont typeface="Arial"/>
              <a:buNone/>
            </a:pPr>
            <a:endParaRPr sz="1200" b="0" i="0" u="none" strike="noStrike" cap="none">
              <a:solidFill>
                <a:srgbClr val="000000"/>
              </a:solidFill>
              <a:latin typeface="Arial"/>
              <a:ea typeface="Arial"/>
              <a:cs typeface="Arial"/>
              <a:sym typeface="Arial"/>
            </a:endParaRPr>
          </a:p>
          <a:p>
            <a:pPr marL="457200" marR="0" lvl="0" indent="-304800" algn="l" rtl="0">
              <a:lnSpc>
                <a:spcPct val="100000"/>
              </a:lnSpc>
              <a:spcBef>
                <a:spcPts val="0"/>
              </a:spcBef>
              <a:spcAft>
                <a:spcPts val="0"/>
              </a:spcAft>
              <a:buClr>
                <a:srgbClr val="000000"/>
              </a:buClr>
              <a:buSzPts val="1200"/>
              <a:buFont typeface="Arial"/>
              <a:buChar char="●"/>
            </a:pPr>
            <a:r>
              <a:rPr lang="en-GB" sz="1200" b="0" i="0" u="none" strike="noStrike" cap="none">
                <a:solidFill>
                  <a:srgbClr val="000000"/>
                </a:solidFill>
                <a:latin typeface="Arial"/>
                <a:ea typeface="Arial"/>
                <a:cs typeface="Arial"/>
                <a:sym typeface="Arial"/>
              </a:rPr>
              <a:t>Welke data </a:t>
            </a:r>
            <a:r>
              <a:rPr lang="en-GB" sz="1200" b="0" i="0" u="none" strike="noStrike" cap="none" err="1">
                <a:solidFill>
                  <a:srgbClr val="000000"/>
                </a:solidFill>
                <a:latin typeface="Arial"/>
                <a:ea typeface="Arial"/>
                <a:cs typeface="Arial"/>
                <a:sym typeface="Arial"/>
              </a:rPr>
              <a:t>concepten</a:t>
            </a:r>
            <a:r>
              <a:rPr lang="en-GB" sz="1200" b="0" i="0" u="none" strike="noStrike" cap="none">
                <a:solidFill>
                  <a:srgbClr val="000000"/>
                </a:solidFill>
                <a:latin typeface="Arial"/>
                <a:ea typeface="Arial"/>
                <a:cs typeface="Arial"/>
                <a:sym typeface="Arial"/>
              </a:rPr>
              <a:t> </a:t>
            </a:r>
            <a:r>
              <a:rPr lang="en-GB" sz="1200" b="0" i="0" u="none" strike="noStrike" cap="none" err="1">
                <a:solidFill>
                  <a:srgbClr val="000000"/>
                </a:solidFill>
                <a:latin typeface="Arial"/>
                <a:ea typeface="Arial"/>
                <a:cs typeface="Arial"/>
                <a:sym typeface="Arial"/>
              </a:rPr>
              <a:t>kunnen</a:t>
            </a:r>
            <a:r>
              <a:rPr lang="en-GB" sz="1200" b="0" i="0" u="none" strike="noStrike" cap="none">
                <a:solidFill>
                  <a:srgbClr val="000000"/>
                </a:solidFill>
                <a:latin typeface="Arial"/>
                <a:ea typeface="Arial"/>
                <a:cs typeface="Arial"/>
                <a:sym typeface="Arial"/>
              </a:rPr>
              <a:t> we </a:t>
            </a:r>
            <a:r>
              <a:rPr lang="en-GB" sz="1200" b="0" i="0" u="none" strike="noStrike" cap="none" err="1">
                <a:solidFill>
                  <a:srgbClr val="000000"/>
                </a:solidFill>
                <a:latin typeface="Arial"/>
                <a:ea typeface="Arial"/>
                <a:cs typeface="Arial"/>
                <a:sym typeface="Arial"/>
              </a:rPr>
              <a:t>capteren</a:t>
            </a:r>
            <a:r>
              <a:rPr lang="en-GB" sz="1200" b="0" i="0" u="none" strike="noStrike" cap="none">
                <a:solidFill>
                  <a:srgbClr val="000000"/>
                </a:solidFill>
                <a:latin typeface="Arial"/>
                <a:ea typeface="Arial"/>
                <a:cs typeface="Arial"/>
                <a:sym typeface="Arial"/>
              </a:rPr>
              <a:t> </a:t>
            </a:r>
            <a:r>
              <a:rPr lang="en-GB" sz="1200" b="0" i="0" u="none" strike="noStrike" cap="none" err="1">
                <a:solidFill>
                  <a:srgbClr val="000000"/>
                </a:solidFill>
                <a:latin typeface="Arial"/>
                <a:ea typeface="Arial"/>
                <a:cs typeface="Arial"/>
                <a:sym typeface="Arial"/>
              </a:rPr>
              <a:t>uit</a:t>
            </a:r>
            <a:r>
              <a:rPr lang="en-GB" sz="1200" b="0" i="0" u="none" strike="noStrike" cap="none">
                <a:solidFill>
                  <a:srgbClr val="000000"/>
                </a:solidFill>
                <a:latin typeface="Arial"/>
                <a:ea typeface="Arial"/>
                <a:cs typeface="Arial"/>
                <a:sym typeface="Arial"/>
              </a:rPr>
              <a:t> </a:t>
            </a:r>
            <a:r>
              <a:rPr lang="en-GB" sz="1200" b="0" i="0" u="none" strike="noStrike" cap="none" err="1">
                <a:solidFill>
                  <a:srgbClr val="000000"/>
                </a:solidFill>
                <a:latin typeface="Arial"/>
                <a:ea typeface="Arial"/>
                <a:cs typeface="Arial"/>
                <a:sym typeface="Arial"/>
              </a:rPr>
              <a:t>deze</a:t>
            </a:r>
            <a:r>
              <a:rPr lang="en-GB" sz="1200" b="0" i="0" u="none" strike="noStrike" cap="none">
                <a:solidFill>
                  <a:srgbClr val="000000"/>
                </a:solidFill>
                <a:latin typeface="Arial"/>
                <a:ea typeface="Arial"/>
                <a:cs typeface="Arial"/>
                <a:sym typeface="Arial"/>
              </a:rPr>
              <a:t> use cases?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200" b="0" i="0" u="none" strike="noStrike" cap="none">
              <a:solidFill>
                <a:srgbClr val="000000"/>
              </a:solidFill>
              <a:latin typeface="Arial"/>
              <a:ea typeface="Arial"/>
              <a:cs typeface="Arial"/>
              <a:sym typeface="Arial"/>
            </a:endParaRPr>
          </a:p>
          <a:p>
            <a:pPr marL="457200" marR="0" lvl="0" indent="-304800" algn="l" rtl="0">
              <a:lnSpc>
                <a:spcPct val="100000"/>
              </a:lnSpc>
              <a:spcBef>
                <a:spcPts val="0"/>
              </a:spcBef>
              <a:spcAft>
                <a:spcPts val="0"/>
              </a:spcAft>
              <a:buClr>
                <a:srgbClr val="000000"/>
              </a:buClr>
              <a:buSzPts val="1200"/>
              <a:buFont typeface="Arial"/>
              <a:buChar char="●"/>
            </a:pPr>
            <a:r>
              <a:rPr lang="en-GB" sz="1200" b="0" i="0" u="none" strike="noStrike" cap="none">
                <a:solidFill>
                  <a:srgbClr val="000000"/>
                </a:solidFill>
                <a:latin typeface="Arial"/>
                <a:ea typeface="Arial"/>
                <a:cs typeface="Arial"/>
                <a:sym typeface="Arial"/>
              </a:rPr>
              <a:t>Welke </a:t>
            </a:r>
            <a:r>
              <a:rPr lang="en-GB" sz="1200" b="0" i="0" u="none" strike="noStrike" cap="none" err="1">
                <a:solidFill>
                  <a:srgbClr val="000000"/>
                </a:solidFill>
                <a:latin typeface="Arial"/>
                <a:ea typeface="Arial"/>
                <a:cs typeface="Arial"/>
                <a:sym typeface="Arial"/>
              </a:rPr>
              <a:t>bestaande</a:t>
            </a:r>
            <a:r>
              <a:rPr lang="en-GB" sz="1200" b="0" i="0" u="none" strike="noStrike" cap="none">
                <a:solidFill>
                  <a:srgbClr val="000000"/>
                </a:solidFill>
                <a:latin typeface="Arial"/>
                <a:ea typeface="Arial"/>
                <a:cs typeface="Arial"/>
                <a:sym typeface="Arial"/>
              </a:rPr>
              <a:t> </a:t>
            </a:r>
            <a:r>
              <a:rPr lang="en-GB" sz="1200" b="0" i="0" u="none" strike="noStrike" cap="none" err="1">
                <a:solidFill>
                  <a:srgbClr val="000000"/>
                </a:solidFill>
                <a:latin typeface="Arial"/>
                <a:ea typeface="Arial"/>
                <a:cs typeface="Arial"/>
                <a:sym typeface="Arial"/>
              </a:rPr>
              <a:t>standaarden</a:t>
            </a:r>
            <a:r>
              <a:rPr lang="en-GB" sz="1200" b="0" i="0" u="none" strike="noStrike" cap="none">
                <a:solidFill>
                  <a:srgbClr val="000000"/>
                </a:solidFill>
                <a:latin typeface="Arial"/>
                <a:ea typeface="Arial"/>
                <a:cs typeface="Arial"/>
                <a:sym typeface="Arial"/>
              </a:rPr>
              <a:t> of </a:t>
            </a:r>
            <a:r>
              <a:rPr lang="en-GB" sz="1200" b="0" i="0" u="none" strike="noStrike" cap="none" err="1">
                <a:solidFill>
                  <a:srgbClr val="000000"/>
                </a:solidFill>
                <a:latin typeface="Arial"/>
                <a:ea typeface="Arial"/>
                <a:cs typeface="Arial"/>
                <a:sym typeface="Arial"/>
              </a:rPr>
              <a:t>informatiemodellen</a:t>
            </a:r>
            <a:r>
              <a:rPr lang="en-GB" sz="1200" b="0" i="0" u="none" strike="noStrike" cap="none">
                <a:solidFill>
                  <a:srgbClr val="000000"/>
                </a:solidFill>
                <a:latin typeface="Arial"/>
                <a:ea typeface="Arial"/>
                <a:cs typeface="Arial"/>
                <a:sym typeface="Arial"/>
              </a:rPr>
              <a:t> </a:t>
            </a:r>
            <a:r>
              <a:rPr lang="en-GB" sz="1200" b="0" i="0" u="none" strike="noStrike" cap="none" err="1">
                <a:solidFill>
                  <a:srgbClr val="000000"/>
                </a:solidFill>
                <a:latin typeface="Arial"/>
                <a:ea typeface="Arial"/>
                <a:cs typeface="Arial"/>
                <a:sym typeface="Arial"/>
              </a:rPr>
              <a:t>bestaan</a:t>
            </a:r>
            <a:r>
              <a:rPr lang="en-GB" sz="1200" b="0" i="0" u="none" strike="noStrike" cap="none">
                <a:solidFill>
                  <a:srgbClr val="000000"/>
                </a:solidFill>
                <a:latin typeface="Arial"/>
                <a:ea typeface="Arial"/>
                <a:cs typeface="Arial"/>
                <a:sym typeface="Arial"/>
              </a:rPr>
              <a:t> reeds </a:t>
            </a:r>
            <a:r>
              <a:rPr lang="en-GB" sz="1200" b="0" i="0" u="none" strike="noStrike" cap="none" err="1">
                <a:solidFill>
                  <a:srgbClr val="000000"/>
                </a:solidFill>
                <a:latin typeface="Arial"/>
                <a:ea typeface="Arial"/>
                <a:cs typeface="Arial"/>
                <a:sym typeface="Arial"/>
              </a:rPr>
              <a:t>waarop</a:t>
            </a:r>
            <a:r>
              <a:rPr lang="en-GB" sz="1200" b="0" i="0" u="none" strike="noStrike" cap="none">
                <a:solidFill>
                  <a:srgbClr val="000000"/>
                </a:solidFill>
                <a:latin typeface="Arial"/>
                <a:ea typeface="Arial"/>
                <a:cs typeface="Arial"/>
                <a:sym typeface="Arial"/>
              </a:rPr>
              <a:t> we </a:t>
            </a:r>
            <a:r>
              <a:rPr lang="en-GB" sz="1200" b="0" i="0" u="none" strike="noStrike" cap="none" err="1">
                <a:solidFill>
                  <a:srgbClr val="000000"/>
                </a:solidFill>
                <a:latin typeface="Arial"/>
                <a:ea typeface="Arial"/>
                <a:cs typeface="Arial"/>
                <a:sym typeface="Arial"/>
              </a:rPr>
              <a:t>kunnen</a:t>
            </a:r>
            <a:r>
              <a:rPr lang="en-GB" sz="1200" b="0" i="0" u="none" strike="noStrike" cap="none">
                <a:solidFill>
                  <a:srgbClr val="000000"/>
                </a:solidFill>
                <a:latin typeface="Arial"/>
                <a:ea typeface="Arial"/>
                <a:cs typeface="Arial"/>
                <a:sym typeface="Arial"/>
              </a:rPr>
              <a:t> </a:t>
            </a:r>
            <a:r>
              <a:rPr lang="en-GB" sz="1200" b="0" i="0" u="none" strike="noStrike" cap="none" err="1">
                <a:solidFill>
                  <a:srgbClr val="000000"/>
                </a:solidFill>
                <a:latin typeface="Arial"/>
                <a:ea typeface="Arial"/>
                <a:cs typeface="Arial"/>
                <a:sym typeface="Arial"/>
              </a:rPr>
              <a:t>verder</a:t>
            </a:r>
            <a:r>
              <a:rPr lang="en-GB" sz="1200" b="0" i="0" u="none" strike="noStrike" cap="none">
                <a:solidFill>
                  <a:srgbClr val="000000"/>
                </a:solidFill>
                <a:latin typeface="Arial"/>
                <a:ea typeface="Arial"/>
                <a:cs typeface="Arial"/>
                <a:sym typeface="Arial"/>
              </a:rPr>
              <a:t> </a:t>
            </a:r>
            <a:r>
              <a:rPr lang="en-GB" sz="1200" b="0" i="0" u="none" strike="noStrike" cap="none" err="1">
                <a:solidFill>
                  <a:srgbClr val="000000"/>
                </a:solidFill>
                <a:latin typeface="Arial"/>
                <a:ea typeface="Arial"/>
                <a:cs typeface="Arial"/>
                <a:sym typeface="Arial"/>
              </a:rPr>
              <a:t>werken</a:t>
            </a:r>
            <a:r>
              <a:rPr lang="en-GB" sz="1200" b="0" i="0" u="none" strike="noStrike" cap="none">
                <a:solidFill>
                  <a:srgbClr val="000000"/>
                </a:solidFill>
                <a:latin typeface="Arial"/>
                <a:ea typeface="Arial"/>
                <a:cs typeface="Arial"/>
                <a:sym typeface="Arial"/>
              </a:rPr>
              <a:t>?</a:t>
            </a:r>
            <a:endParaRPr sz="1200" b="0" i="0" u="none" strike="noStrike" cap="none">
              <a:solidFill>
                <a:srgbClr val="000000"/>
              </a:solidFill>
              <a:latin typeface="Arial"/>
              <a:ea typeface="Arial"/>
              <a:cs typeface="Arial"/>
              <a:sym typeface="Arial"/>
            </a:endParaRPr>
          </a:p>
        </p:txBody>
      </p:sp>
      <p:pic>
        <p:nvPicPr>
          <p:cNvPr id="441" name="Google Shape;441;g286b00870f9_1_118"/>
          <p:cNvPicPr preferRelativeResize="0"/>
          <p:nvPr/>
        </p:nvPicPr>
        <p:blipFill rotWithShape="1">
          <a:blip r:embed="rId3">
            <a:alphaModFix/>
          </a:blip>
          <a:srcRect/>
          <a:stretch/>
        </p:blipFill>
        <p:spPr>
          <a:xfrm>
            <a:off x="6174602" y="1617008"/>
            <a:ext cx="526780" cy="506609"/>
          </a:xfrm>
          <a:prstGeom prst="rect">
            <a:avLst/>
          </a:prstGeom>
          <a:noFill/>
          <a:ln>
            <a:noFill/>
          </a:ln>
        </p:spPr>
      </p:pic>
      <p:pic>
        <p:nvPicPr>
          <p:cNvPr id="9" name="Graphic 8" descr="Presentation with org chart with solid fill">
            <a:extLst>
              <a:ext uri="{FF2B5EF4-FFF2-40B4-BE49-F238E27FC236}">
                <a16:creationId xmlns:a16="http://schemas.microsoft.com/office/drawing/2014/main" id="{E374FE36-6FE0-8B03-0366-FDBA0FDB91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54089" y="1617008"/>
            <a:ext cx="531159" cy="584947"/>
          </a:xfrm>
          <a:prstGeom prst="rect">
            <a:avLst/>
          </a:prstGeom>
        </p:spPr>
      </p:pic>
      <p:sp>
        <p:nvSpPr>
          <p:cNvPr id="13" name="Google Shape;640;g17c39b9eb6b_2_20">
            <a:extLst>
              <a:ext uri="{FF2B5EF4-FFF2-40B4-BE49-F238E27FC236}">
                <a16:creationId xmlns:a16="http://schemas.microsoft.com/office/drawing/2014/main" id="{614422C7-6DF2-3C4D-F228-F19A9B4117AD}"/>
              </a:ext>
            </a:extLst>
          </p:cNvPr>
          <p:cNvSpPr/>
          <p:nvPr/>
        </p:nvSpPr>
        <p:spPr>
          <a:xfrm>
            <a:off x="6174602" y="784656"/>
            <a:ext cx="2668263" cy="438121"/>
          </a:xfrm>
          <a:prstGeom prst="rect">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8"/>
            <a:r>
              <a:rPr lang="en-GB" sz="1000" dirty="0">
                <a:solidFill>
                  <a:srgbClr val="000000"/>
                </a:solidFill>
                <a:latin typeface="Arial"/>
                <a:cs typeface="Arial"/>
              </a:rPr>
              <a:t>Business </a:t>
            </a:r>
            <a:r>
              <a:rPr lang="en-GB" sz="1000" dirty="0" err="1">
                <a:solidFill>
                  <a:srgbClr val="000000"/>
                </a:solidFill>
                <a:latin typeface="Arial"/>
                <a:cs typeface="Arial"/>
              </a:rPr>
              <a:t>Werkgroep</a:t>
            </a:r>
            <a:r>
              <a:rPr lang="en-GB" sz="1000" dirty="0">
                <a:solidFill>
                  <a:srgbClr val="000000"/>
                </a:solidFill>
                <a:latin typeface="Arial"/>
                <a:cs typeface="Arial"/>
              </a:rPr>
              <a:t> – 4 </a:t>
            </a:r>
            <a:r>
              <a:rPr lang="en-GB" sz="1000" dirty="0" err="1">
                <a:solidFill>
                  <a:srgbClr val="000000"/>
                </a:solidFill>
                <a:latin typeface="Arial"/>
                <a:cs typeface="Arial"/>
              </a:rPr>
              <a:t>maart</a:t>
            </a:r>
            <a:r>
              <a:rPr lang="en-GB" sz="1000" dirty="0">
                <a:solidFill>
                  <a:srgbClr val="000000"/>
                </a:solidFill>
                <a:latin typeface="Arial"/>
                <a:cs typeface="Arial"/>
              </a:rPr>
              <a:t> 2024</a:t>
            </a:r>
            <a:endParaRPr lang="en-GB" dirty="0">
              <a:cs typeface="Arial"/>
            </a:endParaRPr>
          </a:p>
          <a:p>
            <a:pPr defTabSz="914378"/>
            <a:r>
              <a:rPr lang="en-GB" sz="1000" dirty="0" err="1">
                <a:solidFill>
                  <a:srgbClr val="000000"/>
                </a:solidFill>
                <a:latin typeface="Arial"/>
                <a:cs typeface="Arial"/>
              </a:rPr>
              <a:t>Werksessie</a:t>
            </a:r>
            <a:r>
              <a:rPr lang="en-GB" sz="1000" dirty="0">
                <a:solidFill>
                  <a:srgbClr val="000000"/>
                </a:solidFill>
                <a:latin typeface="Arial"/>
                <a:cs typeface="Arial"/>
              </a:rPr>
              <a:t> </a:t>
            </a:r>
            <a:r>
              <a:rPr lang="en-GB" sz="1000" dirty="0" err="1">
                <a:solidFill>
                  <a:srgbClr val="000000"/>
                </a:solidFill>
                <a:latin typeface="Arial"/>
                <a:cs typeface="Arial"/>
              </a:rPr>
              <a:t>Lokale</a:t>
            </a:r>
            <a:r>
              <a:rPr lang="en-GB" sz="1000" dirty="0">
                <a:solidFill>
                  <a:srgbClr val="000000"/>
                </a:solidFill>
                <a:latin typeface="Arial"/>
                <a:cs typeface="Arial"/>
              </a:rPr>
              <a:t> </a:t>
            </a:r>
            <a:r>
              <a:rPr lang="en-GB" sz="1000" dirty="0" err="1">
                <a:solidFill>
                  <a:srgbClr val="000000"/>
                </a:solidFill>
                <a:latin typeface="Arial"/>
                <a:cs typeface="Arial"/>
              </a:rPr>
              <a:t>Besturen</a:t>
            </a:r>
            <a:r>
              <a:rPr lang="en-GB" sz="1000" dirty="0">
                <a:solidFill>
                  <a:srgbClr val="000000"/>
                </a:solidFill>
                <a:latin typeface="Arial"/>
                <a:cs typeface="Arial"/>
              </a:rPr>
              <a:t> – 16 </a:t>
            </a:r>
            <a:r>
              <a:rPr lang="en-GB" sz="1000" dirty="0" err="1">
                <a:solidFill>
                  <a:srgbClr val="000000"/>
                </a:solidFill>
                <a:latin typeface="Arial"/>
                <a:cs typeface="Arial"/>
              </a:rPr>
              <a:t>april</a:t>
            </a:r>
            <a:r>
              <a:rPr lang="en-GB" sz="1000" dirty="0">
                <a:solidFill>
                  <a:srgbClr val="000000"/>
                </a:solidFill>
                <a:latin typeface="Arial"/>
                <a:cs typeface="Arial"/>
              </a:rPr>
              <a:t> 2024</a:t>
            </a:r>
          </a:p>
        </p:txBody>
      </p:sp>
      <p:pic>
        <p:nvPicPr>
          <p:cNvPr id="15" name="Graphic 14" descr="Flip calendar with solid fill">
            <a:extLst>
              <a:ext uri="{FF2B5EF4-FFF2-40B4-BE49-F238E27FC236}">
                <a16:creationId xmlns:a16="http://schemas.microsoft.com/office/drawing/2014/main" id="{421F00A4-E314-D633-F044-91B3D4C8311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51761" y="419848"/>
            <a:ext cx="473355" cy="527453"/>
          </a:xfrm>
          <a:prstGeom prst="rect">
            <a:avLst/>
          </a:prstGeom>
        </p:spPr>
      </p:pic>
    </p:spTree>
    <p:extLst>
      <p:ext uri="{BB962C8B-B14F-4D97-AF65-F5344CB8AC3E}">
        <p14:creationId xmlns:p14="http://schemas.microsoft.com/office/powerpoint/2010/main" val="19733818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g286b00870f9_1_187"/>
          <p:cNvSpPr txBox="1"/>
          <p:nvPr/>
        </p:nvSpPr>
        <p:spPr>
          <a:xfrm>
            <a:off x="628651" y="273845"/>
            <a:ext cx="7886700" cy="661800"/>
          </a:xfrm>
          <a:prstGeom prst="rect">
            <a:avLst/>
          </a:prstGeom>
          <a:noFill/>
          <a:ln>
            <a:noFill/>
          </a:ln>
        </p:spPr>
        <p:txBody>
          <a:bodyPr spcFirstLastPara="1" wrap="square" lIns="68550" tIns="34275" rIns="68550" bIns="34275"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3200"/>
            </a:pPr>
            <a:r>
              <a:rPr lang="en-GB" sz="2400" b="1">
                <a:solidFill>
                  <a:srgbClr val="000000"/>
                </a:solidFill>
                <a:latin typeface="Arial"/>
                <a:cs typeface="Arial"/>
              </a:rPr>
              <a:t>Business </a:t>
            </a:r>
            <a:r>
              <a:rPr lang="en-GB" sz="2400" b="1" err="1">
                <a:solidFill>
                  <a:srgbClr val="000000"/>
                </a:solidFill>
                <a:latin typeface="Arial"/>
                <a:cs typeface="Arial"/>
              </a:rPr>
              <a:t>werkgro</a:t>
            </a:r>
            <a:r>
              <a:rPr lang="en-GB" sz="2400" b="1" err="1">
                <a:solidFill>
                  <a:srgbClr val="000000"/>
                </a:solidFill>
                <a:latin typeface="Arial"/>
                <a:ea typeface="Arial"/>
                <a:cs typeface="Arial"/>
                <a:sym typeface="Arial"/>
              </a:rPr>
              <a:t>ep</a:t>
            </a:r>
            <a:r>
              <a:rPr lang="en-GB" sz="2400" b="1">
                <a:solidFill>
                  <a:srgbClr val="000000"/>
                </a:solidFill>
                <a:latin typeface="Arial"/>
                <a:ea typeface="Arial"/>
                <a:cs typeface="Arial"/>
              </a:rPr>
              <a:t> - Use cases </a:t>
            </a:r>
            <a:r>
              <a:rPr lang="en-GB" sz="2400" b="1" err="1">
                <a:solidFill>
                  <a:srgbClr val="000000"/>
                </a:solidFill>
                <a:latin typeface="Arial"/>
                <a:ea typeface="Arial"/>
                <a:cs typeface="Arial"/>
              </a:rPr>
              <a:t>en</a:t>
            </a:r>
            <a:r>
              <a:rPr lang="en-GB" sz="2400" b="1">
                <a:solidFill>
                  <a:srgbClr val="000000"/>
                </a:solidFill>
                <a:latin typeface="Arial"/>
                <a:ea typeface="Arial"/>
                <a:cs typeface="Arial"/>
              </a:rPr>
              <a:t> </a:t>
            </a:r>
            <a:r>
              <a:rPr lang="en-GB" sz="2400" b="1" err="1">
                <a:solidFill>
                  <a:srgbClr val="000000"/>
                </a:solidFill>
                <a:latin typeface="Arial"/>
                <a:ea typeface="Arial"/>
                <a:cs typeface="Arial"/>
              </a:rPr>
              <a:t>concepten</a:t>
            </a:r>
          </a:p>
        </p:txBody>
      </p:sp>
      <p:pic>
        <p:nvPicPr>
          <p:cNvPr id="2050" name="Picture 2">
            <a:extLst>
              <a:ext uri="{FF2B5EF4-FFF2-40B4-BE49-F238E27FC236}">
                <a16:creationId xmlns:a16="http://schemas.microsoft.com/office/drawing/2014/main" id="{C01F3B85-9B4B-5860-4132-D45789C188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1107293"/>
            <a:ext cx="2936624" cy="21975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BDA14A20-4C04-943C-99CA-7D5508967C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6680" y="782281"/>
            <a:ext cx="4296173" cy="321821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D49F7C3-0E86-D278-0BC6-03F953A2DD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7649" y="1107293"/>
            <a:ext cx="1951487" cy="260519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BB7031BB-88F5-FBF5-2AB0-0118B41EA8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75192" y="2012950"/>
            <a:ext cx="2207072" cy="294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2056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g286b00870f9_1_187"/>
          <p:cNvSpPr txBox="1"/>
          <p:nvPr/>
        </p:nvSpPr>
        <p:spPr>
          <a:xfrm>
            <a:off x="628651" y="273845"/>
            <a:ext cx="7886700" cy="661800"/>
          </a:xfrm>
          <a:prstGeom prst="rect">
            <a:avLst/>
          </a:prstGeom>
          <a:noFill/>
          <a:ln>
            <a:noFill/>
          </a:ln>
        </p:spPr>
        <p:txBody>
          <a:bodyPr spcFirstLastPara="1" wrap="square" lIns="68550" tIns="34275" rIns="68550" bIns="34275"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3200"/>
            </a:pPr>
            <a:r>
              <a:rPr lang="en-GB" sz="2800" b="1" dirty="0" err="1">
                <a:solidFill>
                  <a:srgbClr val="000000"/>
                </a:solidFill>
                <a:latin typeface="Arial"/>
                <a:cs typeface="Arial"/>
              </a:rPr>
              <a:t>Werksessie</a:t>
            </a:r>
            <a:r>
              <a:rPr lang="en-GB" sz="2800" b="1" dirty="0">
                <a:solidFill>
                  <a:srgbClr val="000000"/>
                </a:solidFill>
                <a:latin typeface="Arial"/>
                <a:cs typeface="Arial"/>
              </a:rPr>
              <a:t> </a:t>
            </a:r>
            <a:r>
              <a:rPr lang="en-GB" sz="2800" b="1" dirty="0" err="1">
                <a:solidFill>
                  <a:srgbClr val="000000"/>
                </a:solidFill>
                <a:latin typeface="Arial"/>
                <a:cs typeface="Arial"/>
              </a:rPr>
              <a:t>lokale</a:t>
            </a:r>
            <a:r>
              <a:rPr lang="en-GB" sz="2800" b="1" dirty="0">
                <a:solidFill>
                  <a:srgbClr val="000000"/>
                </a:solidFill>
                <a:latin typeface="Arial"/>
                <a:cs typeface="Arial"/>
              </a:rPr>
              <a:t> </a:t>
            </a:r>
            <a:r>
              <a:rPr lang="en-GB" sz="2800" b="1" dirty="0" err="1">
                <a:solidFill>
                  <a:srgbClr val="000000"/>
                </a:solidFill>
                <a:latin typeface="Arial"/>
                <a:cs typeface="Arial"/>
              </a:rPr>
              <a:t>besturen</a:t>
            </a:r>
            <a:r>
              <a:rPr lang="en-GB" sz="2800" b="1" dirty="0">
                <a:solidFill>
                  <a:srgbClr val="000000"/>
                </a:solidFill>
                <a:latin typeface="Arial"/>
                <a:cs typeface="Arial"/>
              </a:rPr>
              <a:t> - </a:t>
            </a:r>
            <a:r>
              <a:rPr lang="en-GB" sz="2800" b="1" dirty="0" err="1">
                <a:solidFill>
                  <a:srgbClr val="000000"/>
                </a:solidFill>
                <a:latin typeface="Arial"/>
                <a:cs typeface="Arial"/>
              </a:rPr>
              <a:t>Actoren</a:t>
            </a:r>
            <a:endParaRPr lang="en-GB" sz="2800" b="1" dirty="0">
              <a:solidFill>
                <a:srgbClr val="000000"/>
              </a:solidFill>
              <a:latin typeface="Arial"/>
              <a:ea typeface="Arial"/>
              <a:cs typeface="Arial"/>
            </a:endParaRPr>
          </a:p>
        </p:txBody>
      </p:sp>
      <p:pic>
        <p:nvPicPr>
          <p:cNvPr id="2" name="Picture 1" descr="A screenshot of a yellow website&#10;&#10;Description automatically generated">
            <a:extLst>
              <a:ext uri="{FF2B5EF4-FFF2-40B4-BE49-F238E27FC236}">
                <a16:creationId xmlns:a16="http://schemas.microsoft.com/office/drawing/2014/main" id="{2A4FC253-439E-DBF0-8CF1-145ACEDC56EF}"/>
              </a:ext>
            </a:extLst>
          </p:cNvPr>
          <p:cNvPicPr>
            <a:picLocks noChangeAspect="1"/>
          </p:cNvPicPr>
          <p:nvPr/>
        </p:nvPicPr>
        <p:blipFill>
          <a:blip r:embed="rId3"/>
          <a:stretch>
            <a:fillRect/>
          </a:stretch>
        </p:blipFill>
        <p:spPr>
          <a:xfrm>
            <a:off x="1984293" y="1009910"/>
            <a:ext cx="5167586" cy="4039645"/>
          </a:xfrm>
          <a:prstGeom prst="rect">
            <a:avLst/>
          </a:prstGeom>
        </p:spPr>
      </p:pic>
    </p:spTree>
    <p:extLst>
      <p:ext uri="{BB962C8B-B14F-4D97-AF65-F5344CB8AC3E}">
        <p14:creationId xmlns:p14="http://schemas.microsoft.com/office/powerpoint/2010/main" val="3544990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p4" descr="Amazon.com : Neewer 12''X11''/30cm X 27cm Wooden Director's Film Movie  Slateboard Clapper Board : Camera &amp; Photo"/>
          <p:cNvPicPr preferRelativeResize="0"/>
          <p:nvPr/>
        </p:nvPicPr>
        <p:blipFill rotWithShape="1">
          <a:blip r:embed="rId3">
            <a:alphaModFix/>
          </a:blip>
          <a:srcRect/>
          <a:stretch/>
        </p:blipFill>
        <p:spPr>
          <a:xfrm>
            <a:off x="2960127" y="665739"/>
            <a:ext cx="3223746" cy="3812020"/>
          </a:xfrm>
          <a:prstGeom prst="rect">
            <a:avLst/>
          </a:prstGeom>
          <a:noFill/>
          <a:ln>
            <a:noFill/>
          </a:ln>
        </p:spPr>
      </p:pic>
      <p:sp>
        <p:nvSpPr>
          <p:cNvPr id="381" name="Google Shape;381;p4"/>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2800" b="1" i="0" u="none" strike="noStrike" cap="none" dirty="0">
                <a:solidFill>
                  <a:srgbClr val="000000"/>
                </a:solidFill>
                <a:latin typeface="Arial"/>
                <a:ea typeface="Arial"/>
                <a:cs typeface="Arial"/>
                <a:sym typeface="Arial"/>
              </a:rPr>
              <a:t>Opname?</a:t>
            </a:r>
            <a:endParaRPr lang="nl-BE" sz="1200" b="0" i="0" u="none" strike="noStrike" cap="none" dirty="0">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g286b00870f9_1_1187"/>
          <p:cNvSpPr/>
          <p:nvPr/>
        </p:nvSpPr>
        <p:spPr>
          <a:xfrm>
            <a:off x="290481" y="3030840"/>
            <a:ext cx="8874034" cy="2112662"/>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Clr>
                <a:srgbClr val="000000"/>
              </a:buClr>
              <a:buSzPts val="1400"/>
            </a:pPr>
            <a:endParaRPr sz="1400">
              <a:solidFill>
                <a:srgbClr val="000000"/>
              </a:solidFill>
              <a:latin typeface="Arial"/>
              <a:ea typeface="Arial"/>
              <a:cs typeface="Arial"/>
              <a:sym typeface="Arial"/>
            </a:endParaRPr>
          </a:p>
        </p:txBody>
      </p:sp>
      <p:sp>
        <p:nvSpPr>
          <p:cNvPr id="851" name="Google Shape;851;g286b00870f9_1_1187"/>
          <p:cNvSpPr/>
          <p:nvPr/>
        </p:nvSpPr>
        <p:spPr>
          <a:xfrm flipH="1">
            <a:off x="290481" y="2305439"/>
            <a:ext cx="8847900" cy="725400"/>
          </a:xfrm>
          <a:prstGeom prst="rtTriangl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Clr>
                <a:srgbClr val="000000"/>
              </a:buClr>
              <a:buSzPts val="1400"/>
            </a:pPr>
            <a:endParaRPr sz="1400">
              <a:solidFill>
                <a:srgbClr val="000000"/>
              </a:solidFill>
              <a:latin typeface="Arial"/>
              <a:ea typeface="Arial"/>
              <a:cs typeface="Arial"/>
              <a:sym typeface="Arial"/>
            </a:endParaRPr>
          </a:p>
        </p:txBody>
      </p:sp>
      <p:sp>
        <p:nvSpPr>
          <p:cNvPr id="852" name="Google Shape;852;g286b00870f9_1_1187"/>
          <p:cNvSpPr txBox="1"/>
          <p:nvPr/>
        </p:nvSpPr>
        <p:spPr>
          <a:xfrm>
            <a:off x="628651" y="273850"/>
            <a:ext cx="8393992" cy="546300"/>
          </a:xfrm>
          <a:prstGeom prst="rect">
            <a:avLst/>
          </a:prstGeom>
          <a:noFill/>
          <a:ln>
            <a:noFill/>
          </a:ln>
        </p:spPr>
        <p:txBody>
          <a:bodyPr spcFirstLastPara="1" wrap="square" lIns="68550" tIns="34275" rIns="68550" bIns="34275"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3000"/>
            </a:pPr>
            <a:r>
              <a:rPr lang="en-GB" sz="2800" b="1" kern="0" dirty="0" err="1">
                <a:solidFill>
                  <a:srgbClr val="000000"/>
                </a:solidFill>
                <a:latin typeface="Arial"/>
                <a:cs typeface="Arial"/>
              </a:rPr>
              <a:t>Werksessie</a:t>
            </a:r>
            <a:r>
              <a:rPr lang="en-GB" sz="2800" b="1" kern="0" dirty="0">
                <a:solidFill>
                  <a:srgbClr val="000000"/>
                </a:solidFill>
                <a:latin typeface="Arial"/>
                <a:cs typeface="Arial"/>
              </a:rPr>
              <a:t> </a:t>
            </a:r>
            <a:r>
              <a:rPr lang="en-GB" sz="2800" b="1" kern="0" dirty="0" err="1">
                <a:solidFill>
                  <a:srgbClr val="000000"/>
                </a:solidFill>
                <a:latin typeface="Arial"/>
                <a:cs typeface="Arial"/>
              </a:rPr>
              <a:t>lokale</a:t>
            </a:r>
            <a:r>
              <a:rPr lang="en-GB" sz="2800" b="1" kern="0" dirty="0">
                <a:solidFill>
                  <a:srgbClr val="000000"/>
                </a:solidFill>
                <a:latin typeface="Arial"/>
                <a:cs typeface="Arial"/>
              </a:rPr>
              <a:t> </a:t>
            </a:r>
            <a:r>
              <a:rPr lang="en-GB" sz="2800" b="1" kern="0" dirty="0" err="1">
                <a:solidFill>
                  <a:srgbClr val="000000"/>
                </a:solidFill>
                <a:latin typeface="Arial"/>
                <a:cs typeface="Arial"/>
              </a:rPr>
              <a:t>besturen</a:t>
            </a:r>
            <a:r>
              <a:rPr lang="en-GB" sz="2800" b="1" kern="0" dirty="0">
                <a:solidFill>
                  <a:srgbClr val="000000"/>
                </a:solidFill>
                <a:latin typeface="Arial"/>
                <a:cs typeface="Arial"/>
              </a:rPr>
              <a:t> - </a:t>
            </a:r>
            <a:r>
              <a:rPr lang="en-GB" sz="2800" b="1" kern="0" dirty="0" err="1">
                <a:solidFill>
                  <a:srgbClr val="000000"/>
                </a:solidFill>
                <a:latin typeface="Arial"/>
                <a:cs typeface="Arial"/>
              </a:rPr>
              <a:t>Voorbeelden</a:t>
            </a:r>
            <a:endParaRPr lang="en-GB" sz="2800" b="1" kern="0" dirty="0">
              <a:solidFill>
                <a:srgbClr val="000000"/>
              </a:solidFill>
              <a:latin typeface="Arial"/>
              <a:cs typeface="Arial"/>
            </a:endParaRPr>
          </a:p>
        </p:txBody>
      </p:sp>
      <p:sp>
        <p:nvSpPr>
          <p:cNvPr id="854" name="Google Shape;854;g286b00870f9_1_1187"/>
          <p:cNvSpPr txBox="1"/>
          <p:nvPr/>
        </p:nvSpPr>
        <p:spPr>
          <a:xfrm>
            <a:off x="6398309" y="2921481"/>
            <a:ext cx="2682679" cy="1846629"/>
          </a:xfrm>
          <a:prstGeom prst="rect">
            <a:avLst/>
          </a:prstGeom>
          <a:noFill/>
          <a:ln>
            <a:noFill/>
          </a:ln>
        </p:spPr>
        <p:txBody>
          <a:bodyPr spcFirstLastPara="1" wrap="square" lIns="91425" tIns="91425" rIns="91425" bIns="91425" anchor="t" anchorCtr="0">
            <a:sp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rtl="0"/>
            <a:r>
              <a:rPr lang="nl-NL" sz="1200" b="1">
                <a:solidFill>
                  <a:srgbClr val="F432AF"/>
                </a:solidFill>
                <a:effectLst/>
              </a:rPr>
              <a:t>Stad Leuven </a:t>
            </a:r>
            <a:r>
              <a:rPr lang="nl-NL" sz="1200">
                <a:solidFill>
                  <a:srgbClr val="F432AF"/>
                </a:solidFill>
                <a:effectLst/>
              </a:rPr>
              <a:t>wil een sociaal traject aanbieden voor financieel zwakkere burgers. Na het </a:t>
            </a:r>
            <a:r>
              <a:rPr lang="nl-NL" sz="1200" b="1">
                <a:solidFill>
                  <a:srgbClr val="F432AF"/>
                </a:solidFill>
                <a:effectLst/>
              </a:rPr>
              <a:t>consolideren van de schulden</a:t>
            </a:r>
            <a:r>
              <a:rPr lang="nl-NL" sz="1200">
                <a:solidFill>
                  <a:srgbClr val="F432AF"/>
                </a:solidFill>
                <a:effectLst/>
              </a:rPr>
              <a:t> krijgen burgers met schulden, </a:t>
            </a:r>
            <a:r>
              <a:rPr lang="nl-NL" sz="1200" b="1">
                <a:solidFill>
                  <a:srgbClr val="F432AF"/>
                </a:solidFill>
                <a:effectLst/>
              </a:rPr>
              <a:t>afhankelijk van de groep</a:t>
            </a:r>
            <a:r>
              <a:rPr lang="nl-NL" sz="1200">
                <a:solidFill>
                  <a:srgbClr val="F432AF"/>
                </a:solidFill>
                <a:effectLst/>
              </a:rPr>
              <a:t> waartoe ze behoren, recht op een soort afbetalingsplan. </a:t>
            </a:r>
            <a:endParaRPr lang="nl-NL" sz="1200">
              <a:solidFill>
                <a:srgbClr val="F432AF"/>
              </a:solidFill>
            </a:endParaRPr>
          </a:p>
          <a:p>
            <a:br>
              <a:rPr lang="nl-NL" sz="1200"/>
            </a:br>
            <a:endParaRPr lang="nl-NL" sz="1200"/>
          </a:p>
        </p:txBody>
      </p:sp>
      <p:pic>
        <p:nvPicPr>
          <p:cNvPr id="855" name="Google Shape;855;g286b00870f9_1_1187"/>
          <p:cNvPicPr preferRelativeResize="0"/>
          <p:nvPr/>
        </p:nvPicPr>
        <p:blipFill rotWithShape="1">
          <a:blip r:embed="rId3">
            <a:alphaModFix/>
          </a:blip>
          <a:srcRect l="56285" t="10622" r="34449" b="70606"/>
          <a:stretch/>
        </p:blipFill>
        <p:spPr>
          <a:xfrm>
            <a:off x="4443741" y="1342774"/>
            <a:ext cx="987301" cy="1421726"/>
          </a:xfrm>
          <a:prstGeom prst="rect">
            <a:avLst/>
          </a:prstGeom>
          <a:noFill/>
          <a:ln>
            <a:noFill/>
          </a:ln>
        </p:spPr>
      </p:pic>
      <p:pic>
        <p:nvPicPr>
          <p:cNvPr id="856" name="Google Shape;856;g286b00870f9_1_1187"/>
          <p:cNvPicPr preferRelativeResize="0"/>
          <p:nvPr/>
        </p:nvPicPr>
        <p:blipFill rotWithShape="1">
          <a:blip r:embed="rId3">
            <a:alphaModFix/>
          </a:blip>
          <a:srcRect l="45642" t="10821" r="46061" b="70407"/>
          <a:stretch/>
        </p:blipFill>
        <p:spPr>
          <a:xfrm>
            <a:off x="7088767" y="1342774"/>
            <a:ext cx="826149" cy="1311710"/>
          </a:xfrm>
          <a:prstGeom prst="rect">
            <a:avLst/>
          </a:prstGeom>
          <a:noFill/>
          <a:ln>
            <a:noFill/>
          </a:ln>
        </p:spPr>
      </p:pic>
      <p:sp>
        <p:nvSpPr>
          <p:cNvPr id="3" name="Google Shape;854;g286b00870f9_1_1187">
            <a:extLst>
              <a:ext uri="{FF2B5EF4-FFF2-40B4-BE49-F238E27FC236}">
                <a16:creationId xmlns:a16="http://schemas.microsoft.com/office/drawing/2014/main" id="{919B57FC-302E-0B32-AB71-216512E7BF95}"/>
              </a:ext>
            </a:extLst>
          </p:cNvPr>
          <p:cNvSpPr txBox="1"/>
          <p:nvPr/>
        </p:nvSpPr>
        <p:spPr>
          <a:xfrm>
            <a:off x="447532" y="2916279"/>
            <a:ext cx="3092020" cy="2154454"/>
          </a:xfrm>
          <a:prstGeom prst="rect">
            <a:avLst/>
          </a:prstGeom>
          <a:noFill/>
          <a:ln>
            <a:noFill/>
          </a:ln>
        </p:spPr>
        <p:txBody>
          <a:bodyPr spcFirstLastPara="1" wrap="square" lIns="91425" tIns="91425" rIns="91425" bIns="91425" anchor="t" anchorCtr="0">
            <a:sp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nl-NL" sz="1200" b="1">
                <a:solidFill>
                  <a:srgbClr val="00B050"/>
                </a:solidFill>
              </a:rPr>
              <a:t>Stad Gent wil alle</a:t>
            </a:r>
            <a:r>
              <a:rPr lang="nl-NL" sz="1200">
                <a:solidFill>
                  <a:srgbClr val="00B050"/>
                </a:solidFill>
                <a:effectLst/>
              </a:rPr>
              <a:t> </a:t>
            </a:r>
            <a:r>
              <a:rPr lang="nl-NL" sz="1200" b="1">
                <a:solidFill>
                  <a:srgbClr val="00B050"/>
                </a:solidFill>
                <a:effectLst/>
              </a:rPr>
              <a:t>schuldvorderingen </a:t>
            </a:r>
          </a:p>
          <a:p>
            <a:r>
              <a:rPr lang="nl-NL" sz="1200">
                <a:solidFill>
                  <a:srgbClr val="00B050"/>
                </a:solidFill>
                <a:effectLst/>
              </a:rPr>
              <a:t>van schuldenaar </a:t>
            </a:r>
            <a:r>
              <a:rPr lang="nl-NL" sz="1200" b="1">
                <a:solidFill>
                  <a:srgbClr val="00B050"/>
                </a:solidFill>
                <a:effectLst/>
              </a:rPr>
              <a:t>Alice </a:t>
            </a:r>
            <a:r>
              <a:rPr lang="nl-NL" sz="1200">
                <a:solidFill>
                  <a:srgbClr val="00B050"/>
                </a:solidFill>
                <a:effectLst/>
              </a:rPr>
              <a:t>samenbrengen in een </a:t>
            </a:r>
            <a:r>
              <a:rPr lang="nl-NL" sz="1200" b="1">
                <a:solidFill>
                  <a:srgbClr val="00B050"/>
                </a:solidFill>
                <a:effectLst/>
              </a:rPr>
              <a:t>globaal vorderingen overzicht (GVO)</a:t>
            </a:r>
            <a:r>
              <a:rPr lang="nl-NL" sz="1200">
                <a:solidFill>
                  <a:srgbClr val="00B050"/>
                </a:solidFill>
                <a:effectLst/>
              </a:rPr>
              <a:t>, waaronder onbetaalde belastingen en parkeerboetes, om zo beter inzicht te krijgen in haar financiële situatie.</a:t>
            </a:r>
            <a:endParaRPr lang="nl-NL" sz="1200">
              <a:solidFill>
                <a:srgbClr val="00B050"/>
              </a:solidFill>
            </a:endParaRPr>
          </a:p>
          <a:p>
            <a:br>
              <a:rPr lang="nl-NL" sz="1200"/>
            </a:br>
            <a:endParaRPr lang="nl-NL" sz="1200"/>
          </a:p>
          <a:p>
            <a:r>
              <a:rPr lang="en-GB" sz="1100">
                <a:solidFill>
                  <a:srgbClr val="00B050"/>
                </a:solidFill>
              </a:rPr>
              <a:t>.</a:t>
            </a:r>
            <a:endParaRPr lang="en-GB" sz="1800"/>
          </a:p>
          <a:p>
            <a:endParaRPr lang="en-GB" sz="1100">
              <a:solidFill>
                <a:srgbClr val="030000"/>
              </a:solidFill>
            </a:endParaRPr>
          </a:p>
          <a:p>
            <a:endParaRPr lang="en-GB" sz="1000">
              <a:solidFill>
                <a:srgbClr val="030000"/>
              </a:solidFill>
            </a:endParaRPr>
          </a:p>
        </p:txBody>
      </p:sp>
      <p:pic>
        <p:nvPicPr>
          <p:cNvPr id="4" name="Picture 3" descr="A person holding a tablet&#10;&#10;Description automatically generated">
            <a:extLst>
              <a:ext uri="{FF2B5EF4-FFF2-40B4-BE49-F238E27FC236}">
                <a16:creationId xmlns:a16="http://schemas.microsoft.com/office/drawing/2014/main" id="{DE70E72D-8078-5114-9DCF-00F43668E454}"/>
              </a:ext>
            </a:extLst>
          </p:cNvPr>
          <p:cNvPicPr>
            <a:picLocks noChangeAspect="1"/>
          </p:cNvPicPr>
          <p:nvPr/>
        </p:nvPicPr>
        <p:blipFill>
          <a:blip r:embed="rId4"/>
          <a:stretch>
            <a:fillRect/>
          </a:stretch>
        </p:blipFill>
        <p:spPr>
          <a:xfrm>
            <a:off x="1337413" y="1809716"/>
            <a:ext cx="415592" cy="1118436"/>
          </a:xfrm>
          <a:prstGeom prst="rect">
            <a:avLst/>
          </a:prstGeom>
        </p:spPr>
      </p:pic>
      <p:sp>
        <p:nvSpPr>
          <p:cNvPr id="5" name="Google Shape;853;g286b00870f9_1_1187">
            <a:extLst>
              <a:ext uri="{FF2B5EF4-FFF2-40B4-BE49-F238E27FC236}">
                <a16:creationId xmlns:a16="http://schemas.microsoft.com/office/drawing/2014/main" id="{B25392CC-84D4-97EA-8838-19C4D5651B50}"/>
              </a:ext>
            </a:extLst>
          </p:cNvPr>
          <p:cNvSpPr txBox="1"/>
          <p:nvPr/>
        </p:nvSpPr>
        <p:spPr>
          <a:xfrm>
            <a:off x="3596053" y="2921482"/>
            <a:ext cx="2682679" cy="1107965"/>
          </a:xfrm>
          <a:prstGeom prst="rect">
            <a:avLst/>
          </a:prstGeom>
          <a:noFill/>
          <a:ln>
            <a:noFill/>
          </a:ln>
        </p:spPr>
        <p:txBody>
          <a:bodyPr spcFirstLastPara="1" wrap="square" lIns="91425" tIns="91425" rIns="91425" bIns="91425" anchor="t" anchorCtr="0">
            <a:sp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nl-NL" sz="1200" b="1">
                <a:solidFill>
                  <a:srgbClr val="7030A0"/>
                </a:solidFill>
                <a:effectLst/>
              </a:rPr>
              <a:t>Gemeente Zulte</a:t>
            </a:r>
            <a:r>
              <a:rPr lang="nl-NL" sz="1200">
                <a:solidFill>
                  <a:srgbClr val="7030A0"/>
                </a:solidFill>
                <a:effectLst/>
              </a:rPr>
              <a:t> wil een beeld schetsen van de </a:t>
            </a:r>
            <a:r>
              <a:rPr lang="nl-NL" sz="1200" b="1">
                <a:solidFill>
                  <a:srgbClr val="7030A0"/>
                </a:solidFill>
                <a:effectLst/>
              </a:rPr>
              <a:t>verschillende groeperingen van mensen met openstaande schuldvorderinge</a:t>
            </a:r>
            <a:r>
              <a:rPr lang="nl-NL" sz="1200">
                <a:solidFill>
                  <a:srgbClr val="7030A0"/>
                </a:solidFill>
                <a:effectLst/>
              </a:rPr>
              <a:t>n over de gemeentediensten heen.</a:t>
            </a:r>
            <a:endParaRPr lang="en-US" sz="1200">
              <a:solidFill>
                <a:srgbClr val="7030A0"/>
              </a:solidFill>
            </a:endParaRPr>
          </a:p>
        </p:txBody>
      </p:sp>
      <p:sp>
        <p:nvSpPr>
          <p:cNvPr id="2" name="Flowchart: Alternate Process 1">
            <a:extLst>
              <a:ext uri="{FF2B5EF4-FFF2-40B4-BE49-F238E27FC236}">
                <a16:creationId xmlns:a16="http://schemas.microsoft.com/office/drawing/2014/main" id="{C20CCE14-C45C-67CB-7099-90C41016C0F9}"/>
              </a:ext>
            </a:extLst>
          </p:cNvPr>
          <p:cNvSpPr/>
          <p:nvPr/>
        </p:nvSpPr>
        <p:spPr>
          <a:xfrm>
            <a:off x="790094" y="4517198"/>
            <a:ext cx="1925823" cy="399267"/>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100" err="1">
                <a:latin typeface="Arial"/>
                <a:cs typeface="Calibri"/>
              </a:rPr>
              <a:t>Globaal</a:t>
            </a:r>
            <a:r>
              <a:rPr lang="en-US" sz="1100">
                <a:latin typeface="Arial"/>
                <a:cs typeface="Calibri"/>
              </a:rPr>
              <a:t> </a:t>
            </a:r>
            <a:r>
              <a:rPr lang="en-US" sz="1100" err="1">
                <a:latin typeface="Arial"/>
                <a:cs typeface="Calibri"/>
              </a:rPr>
              <a:t>Vorderingen</a:t>
            </a:r>
            <a:r>
              <a:rPr lang="en-US" sz="1100">
                <a:latin typeface="Arial"/>
                <a:cs typeface="Calibri"/>
              </a:rPr>
              <a:t> </a:t>
            </a:r>
            <a:r>
              <a:rPr lang="en-US" sz="1100" err="1">
                <a:latin typeface="Arial"/>
                <a:cs typeface="Calibri"/>
              </a:rPr>
              <a:t>Overzicht</a:t>
            </a:r>
            <a:endParaRPr lang="en-US" sz="1100">
              <a:latin typeface="Arial"/>
              <a:cs typeface="Calibri"/>
            </a:endParaRPr>
          </a:p>
        </p:txBody>
      </p:sp>
      <p:sp>
        <p:nvSpPr>
          <p:cNvPr id="6" name="Flowchart: Alternate Process 5">
            <a:extLst>
              <a:ext uri="{FF2B5EF4-FFF2-40B4-BE49-F238E27FC236}">
                <a16:creationId xmlns:a16="http://schemas.microsoft.com/office/drawing/2014/main" id="{732EF4AB-B641-88E2-7A52-DB2642CFC45E}"/>
              </a:ext>
            </a:extLst>
          </p:cNvPr>
          <p:cNvSpPr/>
          <p:nvPr/>
        </p:nvSpPr>
        <p:spPr>
          <a:xfrm>
            <a:off x="6972429" y="4517198"/>
            <a:ext cx="1534438" cy="399267"/>
          </a:xfrm>
          <a:prstGeom prst="flowChartAlternateProcess">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100" err="1">
                <a:latin typeface="Arial"/>
                <a:cs typeface="Calibri"/>
              </a:rPr>
              <a:t>Gepersonaliseerd</a:t>
            </a:r>
            <a:r>
              <a:rPr lang="en-US" sz="1100">
                <a:latin typeface="Arial"/>
                <a:cs typeface="Calibri"/>
              </a:rPr>
              <a:t> </a:t>
            </a:r>
            <a:r>
              <a:rPr lang="en-US" sz="1100" err="1">
                <a:latin typeface="Arial"/>
                <a:cs typeface="Calibri"/>
              </a:rPr>
              <a:t>afbetalingsplan</a:t>
            </a:r>
            <a:endParaRPr lang="en-US" sz="1800" err="1"/>
          </a:p>
        </p:txBody>
      </p:sp>
      <p:sp>
        <p:nvSpPr>
          <p:cNvPr id="7" name="Flowchart: Alternate Process 6">
            <a:extLst>
              <a:ext uri="{FF2B5EF4-FFF2-40B4-BE49-F238E27FC236}">
                <a16:creationId xmlns:a16="http://schemas.microsoft.com/office/drawing/2014/main" id="{4573A680-B61F-24DE-9153-5D4CA4D17943}"/>
              </a:ext>
            </a:extLst>
          </p:cNvPr>
          <p:cNvSpPr/>
          <p:nvPr/>
        </p:nvSpPr>
        <p:spPr>
          <a:xfrm>
            <a:off x="3923915" y="4525313"/>
            <a:ext cx="2026954" cy="399267"/>
          </a:xfrm>
          <a:prstGeom prst="flowChartAlternateProcess">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100" err="1">
                <a:latin typeface="Arial"/>
                <a:cs typeface="Calibri"/>
              </a:rPr>
              <a:t>Classificatie</a:t>
            </a:r>
            <a:r>
              <a:rPr lang="en-US" sz="1100">
                <a:latin typeface="Arial"/>
                <a:cs typeface="Calibri"/>
              </a:rPr>
              <a:t> van de </a:t>
            </a:r>
            <a:r>
              <a:rPr lang="en-US" sz="1100" err="1">
                <a:latin typeface="Arial"/>
                <a:cs typeface="Calibri"/>
              </a:rPr>
              <a:t>persoon</a:t>
            </a:r>
            <a:r>
              <a:rPr lang="en-US" sz="1100">
                <a:latin typeface="Arial"/>
                <a:cs typeface="Calibri"/>
              </a:rPr>
              <a:t> achter de </a:t>
            </a:r>
            <a:r>
              <a:rPr lang="en-US" sz="1100" err="1">
                <a:latin typeface="Arial"/>
                <a:cs typeface="Calibri"/>
              </a:rPr>
              <a:t>schuld</a:t>
            </a:r>
            <a:endParaRPr lang="en-US" sz="1800"/>
          </a:p>
        </p:txBody>
      </p:sp>
    </p:spTree>
    <p:extLst>
      <p:ext uri="{BB962C8B-B14F-4D97-AF65-F5344CB8AC3E}">
        <p14:creationId xmlns:p14="http://schemas.microsoft.com/office/powerpoint/2010/main" val="305657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yellow and white website&#10;&#10;Description automatically generated">
            <a:extLst>
              <a:ext uri="{FF2B5EF4-FFF2-40B4-BE49-F238E27FC236}">
                <a16:creationId xmlns:a16="http://schemas.microsoft.com/office/drawing/2014/main" id="{E0726691-CDB8-43AF-3E8E-3E34E05CE99E}"/>
              </a:ext>
            </a:extLst>
          </p:cNvPr>
          <p:cNvPicPr>
            <a:picLocks noChangeAspect="1"/>
          </p:cNvPicPr>
          <p:nvPr/>
        </p:nvPicPr>
        <p:blipFill>
          <a:blip r:embed="rId2"/>
          <a:stretch>
            <a:fillRect/>
          </a:stretch>
        </p:blipFill>
        <p:spPr>
          <a:xfrm>
            <a:off x="290285" y="822020"/>
            <a:ext cx="2926724" cy="3037562"/>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A6F02278-753E-6BAE-33EF-2C07A5203AD1}"/>
              </a:ext>
            </a:extLst>
          </p:cNvPr>
          <p:cNvPicPr>
            <a:picLocks noChangeAspect="1"/>
          </p:cNvPicPr>
          <p:nvPr/>
        </p:nvPicPr>
        <p:blipFill>
          <a:blip r:embed="rId3"/>
          <a:stretch>
            <a:fillRect/>
          </a:stretch>
        </p:blipFill>
        <p:spPr>
          <a:xfrm>
            <a:off x="3219159" y="1659698"/>
            <a:ext cx="2924888" cy="3123680"/>
          </a:xfrm>
          <a:prstGeom prst="rect">
            <a:avLst/>
          </a:prstGeom>
        </p:spPr>
      </p:pic>
      <p:pic>
        <p:nvPicPr>
          <p:cNvPr id="4" name="Picture 3" descr="A screenshot of a computer screen&#10;&#10;Description automatically generated">
            <a:extLst>
              <a:ext uri="{FF2B5EF4-FFF2-40B4-BE49-F238E27FC236}">
                <a16:creationId xmlns:a16="http://schemas.microsoft.com/office/drawing/2014/main" id="{4441704A-1D19-A2A3-8674-2DA9B16C2B00}"/>
              </a:ext>
            </a:extLst>
          </p:cNvPr>
          <p:cNvPicPr>
            <a:picLocks noChangeAspect="1"/>
          </p:cNvPicPr>
          <p:nvPr/>
        </p:nvPicPr>
        <p:blipFill>
          <a:blip r:embed="rId4"/>
          <a:stretch>
            <a:fillRect/>
          </a:stretch>
        </p:blipFill>
        <p:spPr>
          <a:xfrm>
            <a:off x="6144795" y="2513033"/>
            <a:ext cx="2702499" cy="2630468"/>
          </a:xfrm>
          <a:prstGeom prst="rect">
            <a:avLst/>
          </a:prstGeom>
        </p:spPr>
      </p:pic>
      <p:sp>
        <p:nvSpPr>
          <p:cNvPr id="6" name="Google Shape;852;g286b00870f9_1_1187">
            <a:extLst>
              <a:ext uri="{FF2B5EF4-FFF2-40B4-BE49-F238E27FC236}">
                <a16:creationId xmlns:a16="http://schemas.microsoft.com/office/drawing/2014/main" id="{21B36EEA-30FE-E004-D4EE-BCCDD3177D7F}"/>
              </a:ext>
            </a:extLst>
          </p:cNvPr>
          <p:cNvSpPr txBox="1"/>
          <p:nvPr/>
        </p:nvSpPr>
        <p:spPr>
          <a:xfrm>
            <a:off x="628651" y="273850"/>
            <a:ext cx="8393992" cy="546300"/>
          </a:xfrm>
          <a:prstGeom prst="rect">
            <a:avLst/>
          </a:prstGeom>
          <a:noFill/>
          <a:ln>
            <a:noFill/>
          </a:ln>
        </p:spPr>
        <p:txBody>
          <a:bodyPr spcFirstLastPara="1" wrap="square" lIns="68550" tIns="34275" rIns="68550" bIns="34275"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3000"/>
            </a:pPr>
            <a:r>
              <a:rPr lang="en-GB" sz="2800" b="1" kern="0" dirty="0" err="1">
                <a:solidFill>
                  <a:srgbClr val="000000"/>
                </a:solidFill>
                <a:latin typeface="Arial"/>
                <a:cs typeface="Arial"/>
              </a:rPr>
              <a:t>Werksessie</a:t>
            </a:r>
            <a:r>
              <a:rPr lang="en-GB" sz="2800" b="1" kern="0" dirty="0">
                <a:solidFill>
                  <a:srgbClr val="000000"/>
                </a:solidFill>
                <a:latin typeface="Arial"/>
                <a:cs typeface="Arial"/>
              </a:rPr>
              <a:t> </a:t>
            </a:r>
            <a:r>
              <a:rPr lang="en-GB" sz="2800" b="1" kern="0" dirty="0" err="1">
                <a:solidFill>
                  <a:srgbClr val="000000"/>
                </a:solidFill>
                <a:latin typeface="Arial"/>
                <a:cs typeface="Arial"/>
              </a:rPr>
              <a:t>lokale</a:t>
            </a:r>
            <a:r>
              <a:rPr lang="en-GB" sz="2800" b="1" kern="0" dirty="0">
                <a:solidFill>
                  <a:srgbClr val="000000"/>
                </a:solidFill>
                <a:latin typeface="Arial"/>
                <a:cs typeface="Arial"/>
              </a:rPr>
              <a:t> </a:t>
            </a:r>
            <a:r>
              <a:rPr lang="en-GB" sz="2800" b="1" kern="0" dirty="0" err="1">
                <a:solidFill>
                  <a:srgbClr val="000000"/>
                </a:solidFill>
                <a:latin typeface="Arial"/>
                <a:cs typeface="Arial"/>
              </a:rPr>
              <a:t>besturen</a:t>
            </a:r>
            <a:r>
              <a:rPr lang="en-GB" sz="2800" b="1" kern="0" dirty="0">
                <a:solidFill>
                  <a:srgbClr val="000000"/>
                </a:solidFill>
                <a:latin typeface="Arial"/>
                <a:cs typeface="Arial"/>
              </a:rPr>
              <a:t> - </a:t>
            </a:r>
            <a:r>
              <a:rPr lang="en-GB" sz="2800" b="1" kern="0" dirty="0" err="1">
                <a:solidFill>
                  <a:srgbClr val="000000"/>
                </a:solidFill>
                <a:latin typeface="Arial"/>
                <a:cs typeface="Arial"/>
              </a:rPr>
              <a:t>Voorbeelden</a:t>
            </a:r>
            <a:endParaRPr lang="en-GB" sz="2800" b="1" kern="0" dirty="0">
              <a:solidFill>
                <a:srgbClr val="000000"/>
              </a:solidFill>
              <a:latin typeface="Arial"/>
              <a:cs typeface="Arial"/>
            </a:endParaRPr>
          </a:p>
        </p:txBody>
      </p:sp>
    </p:spTree>
    <p:extLst>
      <p:ext uri="{BB962C8B-B14F-4D97-AF65-F5344CB8AC3E}">
        <p14:creationId xmlns:p14="http://schemas.microsoft.com/office/powerpoint/2010/main" val="19457210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g29035bff720_1_0"/>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g29035bff720_1_0"/>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g29035bff720_1_0"/>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en-GB" sz="3700" b="1" i="0" u="none" strike="noStrike" cap="none">
                <a:solidFill>
                  <a:srgbClr val="000000"/>
                </a:solidFill>
                <a:latin typeface="Arial"/>
                <a:ea typeface="Arial"/>
                <a:cs typeface="Arial"/>
                <a:sym typeface="Arial"/>
              </a:rPr>
              <a:t>UML</a:t>
            </a:r>
            <a:endParaRPr sz="37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Unified Modeling Language</a:t>
            </a:r>
            <a:endParaRPr sz="3200" b="1" i="0" u="none" strike="noStrike" cap="none">
              <a:solidFill>
                <a:srgbClr val="000000"/>
              </a:solidFill>
              <a:latin typeface="Arial"/>
              <a:ea typeface="Arial"/>
              <a:cs typeface="Arial"/>
              <a:sym typeface="Arial"/>
            </a:endParaRPr>
          </a:p>
        </p:txBody>
      </p:sp>
      <p:pic>
        <p:nvPicPr>
          <p:cNvPr id="494" name="Google Shape;494;g29035bff720_1_0"/>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extLst>
      <p:ext uri="{BB962C8B-B14F-4D97-AF65-F5344CB8AC3E}">
        <p14:creationId xmlns:p14="http://schemas.microsoft.com/office/powerpoint/2010/main" val="34621538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pic>
        <p:nvPicPr>
          <p:cNvPr id="499" name="Google Shape;499;g29035bff720_1_7"/>
          <p:cNvPicPr preferRelativeResize="0"/>
          <p:nvPr/>
        </p:nvPicPr>
        <p:blipFill rotWithShape="1">
          <a:blip r:embed="rId3">
            <a:alphaModFix/>
          </a:blip>
          <a:srcRect l="954" t="1837" r="688" b="22220"/>
          <a:stretch/>
        </p:blipFill>
        <p:spPr>
          <a:xfrm>
            <a:off x="1613150" y="1102725"/>
            <a:ext cx="5934300" cy="3739150"/>
          </a:xfrm>
          <a:prstGeom prst="rect">
            <a:avLst/>
          </a:prstGeom>
          <a:noFill/>
          <a:ln w="9525" cap="flat" cmpd="sng">
            <a:solidFill>
              <a:srgbClr val="000000"/>
            </a:solidFill>
            <a:prstDash val="solid"/>
            <a:round/>
            <a:headEnd type="none" w="sm" len="sm"/>
            <a:tailEnd type="none" w="sm" len="sm"/>
          </a:ln>
        </p:spPr>
      </p:pic>
      <p:sp>
        <p:nvSpPr>
          <p:cNvPr id="500" name="Google Shape;500;g29035bff720_1_7"/>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2800" b="1" i="0" u="none" strike="noStrike" cap="none" dirty="0" err="1">
                <a:solidFill>
                  <a:srgbClr val="000000"/>
                </a:solidFill>
                <a:latin typeface="Arial"/>
                <a:ea typeface="Arial"/>
                <a:cs typeface="Arial"/>
                <a:sym typeface="Arial"/>
              </a:rPr>
              <a:t>Voorbeeld</a:t>
            </a:r>
            <a:r>
              <a:rPr lang="en-GB" sz="2800" b="1" i="0" u="none" strike="noStrike" cap="none" dirty="0">
                <a:solidFill>
                  <a:srgbClr val="000000"/>
                </a:solidFill>
                <a:latin typeface="Arial"/>
                <a:ea typeface="Arial"/>
                <a:cs typeface="Arial"/>
                <a:sym typeface="Arial"/>
              </a:rPr>
              <a:t>: OSLO </a:t>
            </a:r>
            <a:r>
              <a:rPr lang="en-GB" sz="2800" b="1" i="0" u="none" strike="noStrike" cap="none" dirty="0" err="1">
                <a:solidFill>
                  <a:srgbClr val="000000"/>
                </a:solidFill>
                <a:latin typeface="Arial"/>
                <a:ea typeface="Arial"/>
                <a:cs typeface="Arial"/>
                <a:sym typeface="Arial"/>
              </a:rPr>
              <a:t>Persoon</a:t>
            </a:r>
            <a:endParaRPr lang="en-GB" sz="2800" b="1" i="0" u="none" strike="noStrike" cap="none" dirty="0">
              <a:solidFill>
                <a:srgbClr val="000000"/>
              </a:solidFill>
              <a:latin typeface="Arial"/>
              <a:ea typeface="Arial"/>
              <a:cs typeface="Arial"/>
              <a:sym typeface="Arial"/>
            </a:endParaRPr>
          </a:p>
        </p:txBody>
      </p:sp>
      <p:sp>
        <p:nvSpPr>
          <p:cNvPr id="2" name="Rectangle 1">
            <a:extLst>
              <a:ext uri="{FF2B5EF4-FFF2-40B4-BE49-F238E27FC236}">
                <a16:creationId xmlns:a16="http://schemas.microsoft.com/office/drawing/2014/main" id="{DDDF1495-316A-C27C-264E-809C3926A841}"/>
              </a:ext>
            </a:extLst>
          </p:cNvPr>
          <p:cNvSpPr/>
          <p:nvPr/>
        </p:nvSpPr>
        <p:spPr>
          <a:xfrm>
            <a:off x="3468478" y="1962650"/>
            <a:ext cx="741589" cy="673912"/>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cs typeface="Arial"/>
            </a:endParaRPr>
          </a:p>
        </p:txBody>
      </p:sp>
    </p:spTree>
    <p:extLst>
      <p:ext uri="{BB962C8B-B14F-4D97-AF65-F5344CB8AC3E}">
        <p14:creationId xmlns:p14="http://schemas.microsoft.com/office/powerpoint/2010/main" val="10318130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pic>
        <p:nvPicPr>
          <p:cNvPr id="505" name="Google Shape;505;g29035bff720_1_12"/>
          <p:cNvPicPr preferRelativeResize="0"/>
          <p:nvPr/>
        </p:nvPicPr>
        <p:blipFill rotWithShape="1">
          <a:blip r:embed="rId3">
            <a:alphaModFix/>
          </a:blip>
          <a:srcRect/>
          <a:stretch/>
        </p:blipFill>
        <p:spPr>
          <a:xfrm>
            <a:off x="5896675" y="863050"/>
            <a:ext cx="3029728" cy="3826551"/>
          </a:xfrm>
          <a:prstGeom prst="rect">
            <a:avLst/>
          </a:prstGeom>
          <a:noFill/>
          <a:ln w="9525" cap="flat" cmpd="sng">
            <a:solidFill>
              <a:srgbClr val="000000"/>
            </a:solidFill>
            <a:prstDash val="solid"/>
            <a:round/>
            <a:headEnd type="none" w="sm" len="sm"/>
            <a:tailEnd type="none" w="sm" len="sm"/>
          </a:ln>
        </p:spPr>
      </p:pic>
      <p:pic>
        <p:nvPicPr>
          <p:cNvPr id="506" name="Google Shape;506;g29035bff720_1_12"/>
          <p:cNvPicPr preferRelativeResize="0"/>
          <p:nvPr/>
        </p:nvPicPr>
        <p:blipFill rotWithShape="1">
          <a:blip r:embed="rId4">
            <a:alphaModFix/>
          </a:blip>
          <a:srcRect l="1116" t="2066" r="911" b="22227"/>
          <a:stretch/>
        </p:blipFill>
        <p:spPr>
          <a:xfrm>
            <a:off x="578025" y="1282750"/>
            <a:ext cx="5117776" cy="3227624"/>
          </a:xfrm>
          <a:prstGeom prst="rect">
            <a:avLst/>
          </a:prstGeom>
          <a:noFill/>
          <a:ln w="9525" cap="flat" cmpd="sng">
            <a:solidFill>
              <a:srgbClr val="000000"/>
            </a:solidFill>
            <a:prstDash val="solid"/>
            <a:round/>
            <a:headEnd type="none" w="sm" len="sm"/>
            <a:tailEnd type="none" w="sm" len="sm"/>
          </a:ln>
        </p:spPr>
      </p:pic>
      <p:sp>
        <p:nvSpPr>
          <p:cNvPr id="507" name="Google Shape;507;g29035bff720_1_12"/>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2800" b="1" i="0" u="none" strike="noStrike" cap="none" dirty="0">
                <a:solidFill>
                  <a:srgbClr val="000000"/>
                </a:solidFill>
                <a:latin typeface="Arial"/>
                <a:ea typeface="Arial"/>
                <a:cs typeface="Arial"/>
                <a:sym typeface="Arial"/>
              </a:rPr>
              <a:t>UML &amp; HTML</a:t>
            </a:r>
          </a:p>
        </p:txBody>
      </p:sp>
    </p:spTree>
    <p:extLst>
      <p:ext uri="{BB962C8B-B14F-4D97-AF65-F5344CB8AC3E}">
        <p14:creationId xmlns:p14="http://schemas.microsoft.com/office/powerpoint/2010/main" val="2594289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5"/>
                                        </p:tgtEl>
                                        <p:attrNameLst>
                                          <p:attrName>style.visibility</p:attrName>
                                        </p:attrNameLst>
                                      </p:cBhvr>
                                      <p:to>
                                        <p:strVal val="visible"/>
                                      </p:to>
                                    </p:set>
                                    <p:animEffect transition="in" filter="fade">
                                      <p:cBhvr>
                                        <p:cTn id="7" dur="1000"/>
                                        <p:tgtEl>
                                          <p:spTgt spid="5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g29035bff720_1_18"/>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2800" b="1" i="0" u="none" strike="noStrike" cap="none" dirty="0" err="1">
                <a:solidFill>
                  <a:srgbClr val="000000"/>
                </a:solidFill>
                <a:latin typeface="Arial"/>
                <a:ea typeface="Arial"/>
                <a:cs typeface="Arial"/>
                <a:sym typeface="Arial"/>
              </a:rPr>
              <a:t>Basisconcepten</a:t>
            </a:r>
            <a:r>
              <a:rPr lang="en-GB" sz="2800" b="1" i="0" u="none" strike="noStrike" cap="none" dirty="0">
                <a:solidFill>
                  <a:srgbClr val="000000"/>
                </a:solidFill>
                <a:latin typeface="Arial"/>
                <a:ea typeface="Arial"/>
                <a:cs typeface="Arial"/>
                <a:sym typeface="Arial"/>
              </a:rPr>
              <a:t> UML</a:t>
            </a:r>
          </a:p>
        </p:txBody>
      </p:sp>
      <p:sp>
        <p:nvSpPr>
          <p:cNvPr id="513" name="Google Shape;513;g29035bff720_1_18"/>
          <p:cNvSpPr txBox="1"/>
          <p:nvPr/>
        </p:nvSpPr>
        <p:spPr>
          <a:xfrm>
            <a:off x="853775" y="1194625"/>
            <a:ext cx="5841600" cy="3218100"/>
          </a:xfrm>
          <a:prstGeom prst="rect">
            <a:avLst/>
          </a:prstGeom>
          <a:noFill/>
          <a:ln>
            <a:noFill/>
          </a:ln>
        </p:spPr>
        <p:txBody>
          <a:bodyPr spcFirstLastPara="1" wrap="square" lIns="91425" tIns="45700" rIns="91425" bIns="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Use Case: </a:t>
            </a:r>
            <a:r>
              <a:rPr lang="en-GB" sz="1400" b="0" i="0" u="sng" strike="noStrike" cap="none" err="1">
                <a:solidFill>
                  <a:srgbClr val="000000"/>
                </a:solidFill>
                <a:latin typeface="Arial"/>
                <a:ea typeface="Arial"/>
                <a:cs typeface="Arial"/>
                <a:sym typeface="Arial"/>
              </a:rPr>
              <a:t>Adoptie</a:t>
            </a:r>
            <a:r>
              <a:rPr lang="en-GB" sz="1400" b="0" i="0" u="sng" strike="noStrike" cap="none">
                <a:solidFill>
                  <a:srgbClr val="000000"/>
                </a:solidFill>
                <a:latin typeface="Arial"/>
                <a:ea typeface="Arial"/>
                <a:cs typeface="Arial"/>
                <a:sym typeface="Arial"/>
              </a:rPr>
              <a:t> van </a:t>
            </a:r>
            <a:r>
              <a:rPr lang="en-GB" sz="1400" b="0" i="0" u="sng" strike="noStrike" cap="none" err="1">
                <a:solidFill>
                  <a:srgbClr val="000000"/>
                </a:solidFill>
                <a:latin typeface="Arial"/>
                <a:ea typeface="Arial"/>
                <a:cs typeface="Arial"/>
                <a:sym typeface="Arial"/>
              </a:rPr>
              <a:t>een</a:t>
            </a:r>
            <a:r>
              <a:rPr lang="en-GB" sz="1400" b="0" i="0" u="sng" strike="noStrike" cap="none">
                <a:solidFill>
                  <a:srgbClr val="000000"/>
                </a:solidFill>
                <a:latin typeface="Arial"/>
                <a:ea typeface="Arial"/>
                <a:cs typeface="Arial"/>
                <a:sym typeface="Arial"/>
              </a:rPr>
              <a:t> </a:t>
            </a:r>
            <a:r>
              <a:rPr lang="en-GB" sz="1400" b="0" i="0" u="sng" strike="noStrike" cap="none" err="1">
                <a:solidFill>
                  <a:srgbClr val="000000"/>
                </a:solidFill>
                <a:latin typeface="Arial"/>
                <a:ea typeface="Arial"/>
                <a:cs typeface="Arial"/>
                <a:sym typeface="Arial"/>
              </a:rPr>
              <a:t>dier</a:t>
            </a:r>
            <a:r>
              <a:rPr lang="en-GB" sz="1400" b="0" i="0" u="sng" strike="noStrike" cap="none">
                <a:solidFill>
                  <a:srgbClr val="000000"/>
                </a:solidFill>
                <a:latin typeface="Arial"/>
                <a:ea typeface="Arial"/>
                <a:cs typeface="Arial"/>
                <a:sym typeface="Arial"/>
              </a:rPr>
              <a:t> </a:t>
            </a:r>
            <a:r>
              <a:rPr lang="en-GB" sz="1400" b="0" i="0" u="sng" strike="noStrike" cap="none" err="1">
                <a:solidFill>
                  <a:srgbClr val="000000"/>
                </a:solidFill>
                <a:latin typeface="Arial"/>
                <a:ea typeface="Arial"/>
                <a:cs typeface="Arial"/>
                <a:sym typeface="Arial"/>
              </a:rPr>
              <a:t>uit</a:t>
            </a:r>
            <a:r>
              <a:rPr lang="en-GB" sz="1400" b="0" i="0" u="sng" strike="noStrike" cap="none">
                <a:solidFill>
                  <a:srgbClr val="000000"/>
                </a:solidFill>
                <a:latin typeface="Arial"/>
                <a:ea typeface="Arial"/>
                <a:cs typeface="Arial"/>
                <a:sym typeface="Arial"/>
              </a:rPr>
              <a:t> het </a:t>
            </a:r>
            <a:r>
              <a:rPr lang="en-GB" sz="1400" b="0" i="0" u="sng" strike="noStrike" cap="none" err="1">
                <a:solidFill>
                  <a:srgbClr val="000000"/>
                </a:solidFill>
                <a:latin typeface="Arial"/>
                <a:ea typeface="Arial"/>
                <a:cs typeface="Arial"/>
                <a:sym typeface="Arial"/>
              </a:rPr>
              <a:t>asiel</a:t>
            </a:r>
            <a:r>
              <a:rPr lang="en-GB" sz="1400" b="0" i="0" u="sng" strike="noStrike" cap="none">
                <a:solidFill>
                  <a:srgbClr val="000000"/>
                </a:solidFill>
                <a:latin typeface="Arial"/>
                <a:ea typeface="Arial"/>
                <a:cs typeface="Arial"/>
                <a:sym typeface="Arial"/>
              </a:rPr>
              <a:t> door </a:t>
            </a:r>
            <a:r>
              <a:rPr lang="en-GB" sz="1400" b="0" i="0" u="sng" strike="noStrike" cap="none" err="1">
                <a:solidFill>
                  <a:srgbClr val="000000"/>
                </a:solidFill>
                <a:latin typeface="Arial"/>
                <a:ea typeface="Arial"/>
                <a:cs typeface="Arial"/>
                <a:sym typeface="Arial"/>
              </a:rPr>
              <a:t>een</a:t>
            </a:r>
            <a:r>
              <a:rPr lang="en-GB" sz="1400" b="0" i="0" u="sng" strike="noStrike" cap="none">
                <a:solidFill>
                  <a:srgbClr val="000000"/>
                </a:solidFill>
                <a:latin typeface="Arial"/>
                <a:ea typeface="Arial"/>
                <a:cs typeface="Arial"/>
                <a:sym typeface="Arial"/>
              </a:rPr>
              <a:t> </a:t>
            </a:r>
            <a:r>
              <a:rPr lang="en-GB" sz="1400" b="0" i="0" u="sng" strike="noStrike" cap="none" err="1">
                <a:solidFill>
                  <a:srgbClr val="000000"/>
                </a:solidFill>
                <a:latin typeface="Arial"/>
                <a:ea typeface="Arial"/>
                <a:cs typeface="Arial"/>
                <a:sym typeface="Arial"/>
              </a:rPr>
              <a:t>persoon</a:t>
            </a:r>
            <a:r>
              <a:rPr lang="en-GB" sz="1400" b="0" i="0" u="sng" strike="noStrike" cap="none">
                <a:solidFill>
                  <a:srgbClr val="000000"/>
                </a:solidFill>
                <a:latin typeface="Arial"/>
                <a:ea typeface="Arial"/>
                <a:cs typeface="Arial"/>
                <a:sym typeface="Arial"/>
              </a:rPr>
              <a:t>.</a:t>
            </a:r>
            <a:endParaRPr sz="1400" b="0" i="0" u="sng" strike="noStrike" cap="none">
              <a:solidFill>
                <a:srgbClr val="000000"/>
              </a:solidFill>
              <a:latin typeface="Arial"/>
              <a:ea typeface="Arial"/>
              <a:cs typeface="Arial"/>
              <a:sym typeface="Arial"/>
            </a:endParaRPr>
          </a:p>
          <a:p>
            <a:pPr marL="457200" marR="0" lvl="0" indent="-317500" algn="l" rtl="0">
              <a:lnSpc>
                <a:spcPct val="115000"/>
              </a:lnSpc>
              <a:spcBef>
                <a:spcPts val="1000"/>
              </a:spcBef>
              <a:spcAft>
                <a:spcPts val="0"/>
              </a:spcAft>
              <a:buClr>
                <a:srgbClr val="000000"/>
              </a:buClr>
              <a:buSzPts val="1400"/>
              <a:buFont typeface="Arial"/>
              <a:buChar char="●"/>
            </a:pPr>
            <a:r>
              <a:rPr lang="en-GB" sz="1400" b="0" i="0" u="none" strike="noStrike" cap="none" err="1">
                <a:solidFill>
                  <a:srgbClr val="000000"/>
                </a:solidFill>
                <a:latin typeface="Arial"/>
                <a:ea typeface="Arial"/>
                <a:cs typeface="Arial"/>
                <a:sym typeface="Arial"/>
              </a:rPr>
              <a:t>Concepten</a:t>
            </a:r>
            <a:endParaRPr sz="1400" b="0" i="0" u="none" strike="noStrike" cap="none" err="1">
              <a:solidFill>
                <a:srgbClr val="000000"/>
              </a:solidFill>
              <a:latin typeface="Arial"/>
              <a:ea typeface="Arial"/>
              <a:cs typeface="Arial"/>
              <a:sym typeface="Arial"/>
            </a:endParaRPr>
          </a:p>
          <a:p>
            <a:pPr marL="457200" marR="0" lvl="0" indent="-317500" algn="l" rtl="0">
              <a:lnSpc>
                <a:spcPct val="115000"/>
              </a:lnSpc>
              <a:spcBef>
                <a:spcPts val="1000"/>
              </a:spcBef>
              <a:spcAft>
                <a:spcPts val="0"/>
              </a:spcAft>
              <a:buClr>
                <a:srgbClr val="000000"/>
              </a:buClr>
              <a:buSzPts val="1400"/>
              <a:buFont typeface="Arial"/>
              <a:buChar char="●"/>
            </a:pPr>
            <a:r>
              <a:rPr lang="en-GB" sz="1400" b="0" i="0" u="none" strike="noStrike" cap="none" err="1">
                <a:solidFill>
                  <a:srgbClr val="000000"/>
                </a:solidFill>
                <a:latin typeface="Arial"/>
                <a:ea typeface="Arial"/>
                <a:cs typeface="Arial"/>
                <a:sym typeface="Arial"/>
              </a:rPr>
              <a:t>Relaties</a:t>
            </a:r>
            <a:endParaRPr sz="1400" b="0" i="0" u="none" strike="noStrike" cap="none" err="1">
              <a:solidFill>
                <a:srgbClr val="000000"/>
              </a:solidFill>
              <a:latin typeface="Arial"/>
              <a:ea typeface="Arial"/>
              <a:cs typeface="Arial"/>
              <a:sym typeface="Arial"/>
            </a:endParaRPr>
          </a:p>
          <a:p>
            <a:pPr marL="914400" marR="0" lvl="1" indent="-317500" algn="l" rtl="0">
              <a:lnSpc>
                <a:spcPct val="115000"/>
              </a:lnSpc>
              <a:spcBef>
                <a:spcPts val="1000"/>
              </a:spcBef>
              <a:spcAft>
                <a:spcPts val="0"/>
              </a:spcAft>
              <a:buClr>
                <a:srgbClr val="000000"/>
              </a:buClr>
              <a:buSzPts val="1400"/>
              <a:buFont typeface="Arial"/>
              <a:buChar char="○"/>
            </a:pPr>
            <a:r>
              <a:rPr lang="en-GB" sz="1400" b="0" i="0" u="none" strike="noStrike" cap="none" err="1">
                <a:solidFill>
                  <a:srgbClr val="000000"/>
                </a:solidFill>
                <a:latin typeface="Arial"/>
                <a:ea typeface="Arial"/>
                <a:cs typeface="Arial"/>
                <a:sym typeface="Arial"/>
              </a:rPr>
              <a:t>Associatie</a:t>
            </a:r>
            <a:endParaRPr sz="1400" b="0" i="0" u="none" strike="noStrike" cap="none" err="1">
              <a:solidFill>
                <a:srgbClr val="000000"/>
              </a:solidFill>
              <a:latin typeface="Arial"/>
              <a:ea typeface="Arial"/>
              <a:cs typeface="Arial"/>
              <a:sym typeface="Arial"/>
            </a:endParaRPr>
          </a:p>
          <a:p>
            <a:pPr marL="914400" marR="0" lvl="1" indent="-317500" algn="l" rtl="0">
              <a:lnSpc>
                <a:spcPct val="115000"/>
              </a:lnSpc>
              <a:spcBef>
                <a:spcPts val="1000"/>
              </a:spcBef>
              <a:spcAft>
                <a:spcPts val="0"/>
              </a:spcAft>
              <a:buClr>
                <a:srgbClr val="000000"/>
              </a:buClr>
              <a:buSzPts val="1400"/>
              <a:buFont typeface="Arial"/>
              <a:buChar char="○"/>
            </a:pPr>
            <a:r>
              <a:rPr lang="en-GB" sz="1400" b="0" i="0" u="none" strike="noStrike" cap="none" err="1">
                <a:solidFill>
                  <a:srgbClr val="000000"/>
                </a:solidFill>
                <a:latin typeface="Arial"/>
                <a:ea typeface="Arial"/>
                <a:cs typeface="Arial"/>
                <a:sym typeface="Arial"/>
              </a:rPr>
              <a:t>Generalisatie</a:t>
            </a:r>
            <a:endParaRPr sz="1400" b="0" i="0" u="none" strike="noStrike" cap="none" err="1">
              <a:solidFill>
                <a:srgbClr val="000000"/>
              </a:solidFill>
              <a:latin typeface="Arial"/>
              <a:ea typeface="Arial"/>
              <a:cs typeface="Arial"/>
              <a:sym typeface="Arial"/>
            </a:endParaRPr>
          </a:p>
          <a:p>
            <a:pPr marL="914400" marR="0" lvl="1" indent="-317500" algn="l" rtl="0">
              <a:lnSpc>
                <a:spcPct val="115000"/>
              </a:lnSpc>
              <a:spcBef>
                <a:spcPts val="1000"/>
              </a:spcBef>
              <a:spcAft>
                <a:spcPts val="0"/>
              </a:spcAft>
              <a:buClr>
                <a:srgbClr val="000000"/>
              </a:buClr>
              <a:buSzPts val="1400"/>
              <a:buFont typeface="Arial"/>
              <a:buChar char="○"/>
            </a:pPr>
            <a:r>
              <a:rPr lang="en-GB" sz="1400" b="0" i="0" u="none" strike="noStrike" cap="none" err="1">
                <a:solidFill>
                  <a:srgbClr val="000000"/>
                </a:solidFill>
                <a:latin typeface="Arial"/>
                <a:ea typeface="Arial"/>
                <a:cs typeface="Arial"/>
                <a:sym typeface="Arial"/>
              </a:rPr>
              <a:t>Aggregatie</a:t>
            </a:r>
            <a:endParaRPr sz="1400" b="0" i="0" u="none" strike="noStrike" cap="none" err="1">
              <a:solidFill>
                <a:srgbClr val="000000"/>
              </a:solidFill>
              <a:latin typeface="Arial"/>
              <a:ea typeface="Arial"/>
              <a:cs typeface="Arial"/>
              <a:sym typeface="Arial"/>
            </a:endParaRPr>
          </a:p>
          <a:p>
            <a:pPr marL="457200" marR="0" lvl="0" indent="-317500" algn="l" rtl="0">
              <a:lnSpc>
                <a:spcPct val="115000"/>
              </a:lnSpc>
              <a:spcBef>
                <a:spcPts val="1000"/>
              </a:spcBef>
              <a:spcAft>
                <a:spcPts val="0"/>
              </a:spcAft>
              <a:buClr>
                <a:srgbClr val="000000"/>
              </a:buClr>
              <a:buSzPts val="1400"/>
              <a:buFont typeface="Arial"/>
              <a:buChar char="●"/>
            </a:pPr>
            <a:r>
              <a:rPr lang="en-GB"/>
              <a:t>Kardinaliteiten</a:t>
            </a:r>
            <a:endParaRPr sz="1400" b="0" i="0" u="none" strike="noStrike" cap="none">
              <a:solidFill>
                <a:srgbClr val="000000"/>
              </a:solidFill>
              <a:latin typeface="Arial"/>
              <a:ea typeface="Arial"/>
              <a:cs typeface="Arial"/>
              <a:sym typeface="Arial"/>
            </a:endParaRPr>
          </a:p>
          <a:p>
            <a:pPr marL="457200" marR="0" lvl="0" indent="-317500" algn="l" rtl="0">
              <a:lnSpc>
                <a:spcPct val="115000"/>
              </a:lnSpc>
              <a:spcBef>
                <a:spcPts val="1000"/>
              </a:spcBef>
              <a:spcAft>
                <a:spcPts val="0"/>
              </a:spcAft>
              <a:buClr>
                <a:srgbClr val="000000"/>
              </a:buClr>
              <a:buSzPts val="1400"/>
              <a:buFont typeface="Arial"/>
              <a:buChar char="●"/>
            </a:pPr>
            <a:r>
              <a:rPr lang="en-GB" sz="1400" b="0" i="0" u="none" strike="noStrike" cap="none" err="1">
                <a:solidFill>
                  <a:srgbClr val="000000"/>
                </a:solidFill>
                <a:latin typeface="Arial"/>
                <a:ea typeface="Arial"/>
                <a:cs typeface="Arial"/>
                <a:sym typeface="Arial"/>
              </a:rPr>
              <a:t>Attributen</a:t>
            </a:r>
            <a:endParaRPr sz="1400" b="0" i="0" u="none" strike="noStrike" cap="none" err="1">
              <a:solidFill>
                <a:srgbClr val="000000"/>
              </a:solidFill>
              <a:latin typeface="Arial"/>
              <a:ea typeface="Arial"/>
              <a:cs typeface="Arial"/>
              <a:sym typeface="Arial"/>
            </a:endParaRPr>
          </a:p>
        </p:txBody>
      </p:sp>
    </p:spTree>
    <p:extLst>
      <p:ext uri="{BB962C8B-B14F-4D97-AF65-F5344CB8AC3E}">
        <p14:creationId xmlns:p14="http://schemas.microsoft.com/office/powerpoint/2010/main" val="1073877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grpSp>
        <p:nvGrpSpPr>
          <p:cNvPr id="518" name="Google Shape;518;g29035bff720_1_23"/>
          <p:cNvGrpSpPr/>
          <p:nvPr/>
        </p:nvGrpSpPr>
        <p:grpSpPr>
          <a:xfrm>
            <a:off x="1500425" y="1244963"/>
            <a:ext cx="1863000" cy="866400"/>
            <a:chOff x="1500425" y="1244963"/>
            <a:chExt cx="1863000" cy="866400"/>
          </a:xfrm>
        </p:grpSpPr>
        <p:sp>
          <p:nvSpPr>
            <p:cNvPr id="519" name="Google Shape;519;g29035bff720_1_23"/>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520" name="Google Shape;520;g29035bff720_1_23"/>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b="0" i="0" u="none" strike="noStrike" cap="none">
                  <a:solidFill>
                    <a:srgbClr val="FFFFFF"/>
                  </a:solidFill>
                  <a:latin typeface="Arial"/>
                  <a:ea typeface="Arial"/>
                  <a:cs typeface="Arial"/>
                  <a:sym typeface="Arial"/>
                </a:rPr>
                <a:t>Persoon</a:t>
              </a:r>
              <a:endParaRPr sz="1000" b="0" i="0" u="none" strike="noStrike" cap="none">
                <a:solidFill>
                  <a:srgbClr val="FFFFFF"/>
                </a:solidFill>
                <a:latin typeface="Arial"/>
                <a:ea typeface="Arial"/>
                <a:cs typeface="Arial"/>
                <a:sym typeface="Arial"/>
              </a:endParaRPr>
            </a:p>
          </p:txBody>
        </p:sp>
      </p:grpSp>
      <p:grpSp>
        <p:nvGrpSpPr>
          <p:cNvPr id="521" name="Google Shape;521;g29035bff720_1_23"/>
          <p:cNvGrpSpPr/>
          <p:nvPr/>
        </p:nvGrpSpPr>
        <p:grpSpPr>
          <a:xfrm>
            <a:off x="5552475" y="1244963"/>
            <a:ext cx="1863000" cy="866400"/>
            <a:chOff x="1500425" y="1244963"/>
            <a:chExt cx="1863000" cy="866400"/>
          </a:xfrm>
        </p:grpSpPr>
        <p:sp>
          <p:nvSpPr>
            <p:cNvPr id="522" name="Google Shape;522;g29035bff720_1_23"/>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523" name="Google Shape;523;g29035bff720_1_23"/>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b="0" i="0" u="none" strike="noStrike" cap="none">
                  <a:solidFill>
                    <a:srgbClr val="FFFFFF"/>
                  </a:solidFill>
                  <a:latin typeface="Arial"/>
                  <a:ea typeface="Arial"/>
                  <a:cs typeface="Arial"/>
                  <a:sym typeface="Arial"/>
                </a:rPr>
                <a:t>Adres</a:t>
              </a:r>
              <a:endParaRPr sz="1000" b="0" i="0" u="none" strike="noStrike" cap="none">
                <a:solidFill>
                  <a:srgbClr val="FFFFFF"/>
                </a:solidFill>
                <a:latin typeface="Arial"/>
                <a:ea typeface="Arial"/>
                <a:cs typeface="Arial"/>
                <a:sym typeface="Arial"/>
              </a:endParaRPr>
            </a:p>
          </p:txBody>
        </p:sp>
      </p:grpSp>
      <p:grpSp>
        <p:nvGrpSpPr>
          <p:cNvPr id="524" name="Google Shape;524;g29035bff720_1_23"/>
          <p:cNvGrpSpPr/>
          <p:nvPr/>
        </p:nvGrpSpPr>
        <p:grpSpPr>
          <a:xfrm>
            <a:off x="1500425" y="3519088"/>
            <a:ext cx="1863000" cy="866400"/>
            <a:chOff x="1500425" y="1244963"/>
            <a:chExt cx="1863000" cy="866400"/>
          </a:xfrm>
        </p:grpSpPr>
        <p:sp>
          <p:nvSpPr>
            <p:cNvPr id="525" name="Google Shape;525;g29035bff720_1_23"/>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526" name="Google Shape;526;g29035bff720_1_23"/>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b="0" i="0" u="none" strike="noStrike" cap="none">
                  <a:solidFill>
                    <a:srgbClr val="FFFFFF"/>
                  </a:solidFill>
                  <a:latin typeface="Arial"/>
                  <a:ea typeface="Arial"/>
                  <a:cs typeface="Arial"/>
                  <a:sym typeface="Arial"/>
                </a:rPr>
                <a:t>Dier</a:t>
              </a:r>
              <a:endParaRPr sz="1000" b="0" i="0" u="none" strike="noStrike" cap="none">
                <a:solidFill>
                  <a:srgbClr val="FFFFFF"/>
                </a:solidFill>
                <a:latin typeface="Arial"/>
                <a:ea typeface="Arial"/>
                <a:cs typeface="Arial"/>
                <a:sym typeface="Arial"/>
              </a:endParaRPr>
            </a:p>
          </p:txBody>
        </p:sp>
      </p:grpSp>
      <p:grpSp>
        <p:nvGrpSpPr>
          <p:cNvPr id="527" name="Google Shape;527;g29035bff720_1_23"/>
          <p:cNvGrpSpPr/>
          <p:nvPr/>
        </p:nvGrpSpPr>
        <p:grpSpPr>
          <a:xfrm>
            <a:off x="5552475" y="3519088"/>
            <a:ext cx="1863000" cy="866400"/>
            <a:chOff x="1500425" y="1244963"/>
            <a:chExt cx="1863000" cy="866400"/>
          </a:xfrm>
        </p:grpSpPr>
        <p:sp>
          <p:nvSpPr>
            <p:cNvPr id="528" name="Google Shape;528;g29035bff720_1_23"/>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529" name="Google Shape;529;g29035bff720_1_23"/>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b="0" i="0" u="none" strike="noStrike" cap="none">
                  <a:solidFill>
                    <a:srgbClr val="FFFFFF"/>
                  </a:solidFill>
                  <a:latin typeface="Arial"/>
                  <a:ea typeface="Arial"/>
                  <a:cs typeface="Arial"/>
                  <a:sym typeface="Arial"/>
                </a:rPr>
                <a:t>Asiel</a:t>
              </a:r>
              <a:endParaRPr sz="1000" b="0" i="0" u="none" strike="noStrike" cap="none">
                <a:solidFill>
                  <a:srgbClr val="FFFFFF"/>
                </a:solidFill>
                <a:latin typeface="Arial"/>
                <a:ea typeface="Arial"/>
                <a:cs typeface="Arial"/>
                <a:sym typeface="Arial"/>
              </a:endParaRPr>
            </a:p>
          </p:txBody>
        </p:sp>
      </p:grpSp>
      <p:sp>
        <p:nvSpPr>
          <p:cNvPr id="530" name="Google Shape;530;g29035bff720_1_23"/>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2800" b="1" i="0" u="none" strike="noStrike" cap="none" dirty="0" err="1">
                <a:solidFill>
                  <a:srgbClr val="000000"/>
                </a:solidFill>
                <a:latin typeface="Arial"/>
                <a:ea typeface="Arial"/>
                <a:cs typeface="Arial"/>
                <a:sym typeface="Arial"/>
              </a:rPr>
              <a:t>Concepten</a:t>
            </a:r>
            <a:r>
              <a:rPr lang="en-GB" sz="2800" b="1" i="0" u="none" strike="noStrike" cap="none" dirty="0">
                <a:solidFill>
                  <a:srgbClr val="000000"/>
                </a:solidFill>
                <a:latin typeface="Arial"/>
                <a:ea typeface="Arial"/>
                <a:cs typeface="Arial"/>
                <a:sym typeface="Arial"/>
              </a:rPr>
              <a:t> of Klassen</a:t>
            </a:r>
          </a:p>
        </p:txBody>
      </p:sp>
    </p:spTree>
    <p:extLst>
      <p:ext uri="{BB962C8B-B14F-4D97-AF65-F5344CB8AC3E}">
        <p14:creationId xmlns:p14="http://schemas.microsoft.com/office/powerpoint/2010/main" val="23349328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cxnSp>
        <p:nvCxnSpPr>
          <p:cNvPr id="535" name="Google Shape;535;g29035bff720_1_39"/>
          <p:cNvCxnSpPr>
            <a:stCxn id="536" idx="3"/>
            <a:endCxn id="537" idx="1"/>
          </p:cNvCxnSpPr>
          <p:nvPr/>
        </p:nvCxnSpPr>
        <p:spPr>
          <a:xfrm>
            <a:off x="3363425" y="4109488"/>
            <a:ext cx="2189100" cy="0"/>
          </a:xfrm>
          <a:prstGeom prst="straightConnector1">
            <a:avLst/>
          </a:prstGeom>
          <a:noFill/>
          <a:ln w="9525" cap="flat" cmpd="sng">
            <a:solidFill>
              <a:schemeClr val="accent2"/>
            </a:solidFill>
            <a:prstDash val="solid"/>
            <a:miter lim="800000"/>
            <a:headEnd type="none" w="sm" len="sm"/>
            <a:tailEnd type="none" w="sm" len="sm"/>
          </a:ln>
        </p:spPr>
      </p:cxnSp>
      <p:sp>
        <p:nvSpPr>
          <p:cNvPr id="538" name="Google Shape;538;g29035bff720_1_39"/>
          <p:cNvSpPr txBox="1"/>
          <p:nvPr/>
        </p:nvSpPr>
        <p:spPr>
          <a:xfrm>
            <a:off x="3754909" y="3836791"/>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GB" sz="1050" b="0" i="0" u="none" strike="noStrike" cap="none">
                <a:solidFill>
                  <a:schemeClr val="dk1"/>
                </a:solidFill>
                <a:latin typeface="Calibri"/>
                <a:ea typeface="Calibri"/>
                <a:cs typeface="Calibri"/>
                <a:sym typeface="Calibri"/>
              </a:rPr>
              <a:t>is opgevangen door</a:t>
            </a:r>
            <a:endParaRPr sz="1350" b="0" i="0" u="none" strike="noStrike" cap="none">
              <a:solidFill>
                <a:schemeClr val="dk1"/>
              </a:solidFill>
              <a:latin typeface="Calibri"/>
              <a:ea typeface="Calibri"/>
              <a:cs typeface="Calibri"/>
              <a:sym typeface="Calibri"/>
            </a:endParaRPr>
          </a:p>
        </p:txBody>
      </p:sp>
      <p:cxnSp>
        <p:nvCxnSpPr>
          <p:cNvPr id="539" name="Google Shape;539;g29035bff720_1_39"/>
          <p:cNvCxnSpPr>
            <a:stCxn id="540" idx="2"/>
            <a:endCxn id="541" idx="0"/>
          </p:cNvCxnSpPr>
          <p:nvPr/>
        </p:nvCxnSpPr>
        <p:spPr>
          <a:xfrm>
            <a:off x="2431925" y="2111363"/>
            <a:ext cx="0" cy="1407600"/>
          </a:xfrm>
          <a:prstGeom prst="straightConnector1">
            <a:avLst/>
          </a:prstGeom>
          <a:noFill/>
          <a:ln w="9525" cap="flat" cmpd="sng">
            <a:solidFill>
              <a:schemeClr val="accent2"/>
            </a:solidFill>
            <a:prstDash val="solid"/>
            <a:miter lim="800000"/>
            <a:headEnd type="none" w="sm" len="sm"/>
            <a:tailEnd type="none" w="sm" len="sm"/>
          </a:ln>
        </p:spPr>
      </p:cxnSp>
      <p:sp>
        <p:nvSpPr>
          <p:cNvPr id="542" name="Google Shape;542;g29035bff720_1_39"/>
          <p:cNvSpPr txBox="1"/>
          <p:nvPr/>
        </p:nvSpPr>
        <p:spPr>
          <a:xfrm>
            <a:off x="2120631" y="2743363"/>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GB" sz="1050" b="0" i="0" u="none" strike="noStrike" cap="none">
                <a:solidFill>
                  <a:schemeClr val="dk1"/>
                </a:solidFill>
                <a:latin typeface="Calibri"/>
                <a:ea typeface="Calibri"/>
                <a:cs typeface="Calibri"/>
                <a:sym typeface="Calibri"/>
              </a:rPr>
              <a:t>adopteert</a:t>
            </a:r>
            <a:endParaRPr sz="1050" b="0" i="0" u="none" strike="noStrike" cap="none">
              <a:solidFill>
                <a:schemeClr val="dk1"/>
              </a:solidFill>
              <a:latin typeface="Calibri"/>
              <a:ea typeface="Calibri"/>
              <a:cs typeface="Calibri"/>
              <a:sym typeface="Calibri"/>
            </a:endParaRPr>
          </a:p>
        </p:txBody>
      </p:sp>
      <p:cxnSp>
        <p:nvCxnSpPr>
          <p:cNvPr id="543" name="Google Shape;543;g29035bff720_1_39"/>
          <p:cNvCxnSpPr>
            <a:stCxn id="540" idx="3"/>
            <a:endCxn id="544" idx="1"/>
          </p:cNvCxnSpPr>
          <p:nvPr/>
        </p:nvCxnSpPr>
        <p:spPr>
          <a:xfrm>
            <a:off x="3363425" y="1835363"/>
            <a:ext cx="2188800" cy="0"/>
          </a:xfrm>
          <a:prstGeom prst="straightConnector1">
            <a:avLst/>
          </a:prstGeom>
          <a:noFill/>
          <a:ln w="9525" cap="flat" cmpd="sng">
            <a:solidFill>
              <a:schemeClr val="accent2"/>
            </a:solidFill>
            <a:prstDash val="solid"/>
            <a:miter lim="800000"/>
            <a:headEnd type="none" w="sm" len="sm"/>
            <a:tailEnd type="none" w="sm" len="sm"/>
          </a:ln>
        </p:spPr>
      </p:cxnSp>
      <p:sp>
        <p:nvSpPr>
          <p:cNvPr id="545" name="Google Shape;545;g29035bff720_1_39"/>
          <p:cNvSpPr txBox="1"/>
          <p:nvPr/>
        </p:nvSpPr>
        <p:spPr>
          <a:xfrm>
            <a:off x="3765492" y="1274255"/>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sp>
        <p:nvSpPr>
          <p:cNvPr id="546" name="Google Shape;546;g29035bff720_1_39"/>
          <p:cNvSpPr txBox="1"/>
          <p:nvPr/>
        </p:nvSpPr>
        <p:spPr>
          <a:xfrm>
            <a:off x="3754708" y="1554813"/>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GB" sz="1050" b="0" i="0" u="none" strike="noStrike" cap="none">
                <a:solidFill>
                  <a:schemeClr val="dk1"/>
                </a:solidFill>
                <a:latin typeface="Calibri"/>
                <a:ea typeface="Calibri"/>
                <a:cs typeface="Calibri"/>
                <a:sym typeface="Calibri"/>
              </a:rPr>
              <a:t>heeft adres</a:t>
            </a:r>
            <a:endParaRPr sz="1350" b="0" i="0" u="none" strike="noStrike" cap="none">
              <a:solidFill>
                <a:schemeClr val="dk1"/>
              </a:solidFill>
              <a:latin typeface="Calibri"/>
              <a:ea typeface="Calibri"/>
              <a:cs typeface="Calibri"/>
              <a:sym typeface="Calibri"/>
            </a:endParaRPr>
          </a:p>
        </p:txBody>
      </p:sp>
      <p:sp>
        <p:nvSpPr>
          <p:cNvPr id="547" name="Google Shape;547;g29035bff720_1_39"/>
          <p:cNvSpPr txBox="1"/>
          <p:nvPr/>
        </p:nvSpPr>
        <p:spPr>
          <a:xfrm>
            <a:off x="6402063" y="2699748"/>
            <a:ext cx="10134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GB" sz="1050" b="0" i="0" u="none" strike="noStrike" cap="none">
                <a:solidFill>
                  <a:schemeClr val="dk1"/>
                </a:solidFill>
                <a:latin typeface="Calibri"/>
                <a:ea typeface="Calibri"/>
                <a:cs typeface="Calibri"/>
                <a:sym typeface="Calibri"/>
              </a:rPr>
              <a:t>heeft adres</a:t>
            </a:r>
            <a:endParaRPr sz="1350" b="0" i="0" u="none" strike="noStrike" cap="none">
              <a:solidFill>
                <a:schemeClr val="dk1"/>
              </a:solidFill>
              <a:latin typeface="Calibri"/>
              <a:ea typeface="Calibri"/>
              <a:cs typeface="Calibri"/>
              <a:sym typeface="Calibri"/>
            </a:endParaRPr>
          </a:p>
        </p:txBody>
      </p:sp>
      <p:cxnSp>
        <p:nvCxnSpPr>
          <p:cNvPr id="548" name="Google Shape;548;g29035bff720_1_39"/>
          <p:cNvCxnSpPr>
            <a:stCxn id="549" idx="0"/>
            <a:endCxn id="544" idx="2"/>
          </p:cNvCxnSpPr>
          <p:nvPr/>
        </p:nvCxnSpPr>
        <p:spPr>
          <a:xfrm rot="10800000">
            <a:off x="6483675" y="2111488"/>
            <a:ext cx="300" cy="1407600"/>
          </a:xfrm>
          <a:prstGeom prst="straightConnector1">
            <a:avLst/>
          </a:prstGeom>
          <a:noFill/>
          <a:ln w="9525" cap="flat" cmpd="sng">
            <a:solidFill>
              <a:schemeClr val="accent2"/>
            </a:solidFill>
            <a:prstDash val="solid"/>
            <a:miter lim="800000"/>
            <a:headEnd type="none" w="sm" len="sm"/>
            <a:tailEnd type="none" w="sm" len="sm"/>
          </a:ln>
        </p:spPr>
      </p:cxnSp>
      <p:cxnSp>
        <p:nvCxnSpPr>
          <p:cNvPr id="550" name="Google Shape;550;g29035bff720_1_39"/>
          <p:cNvCxnSpPr/>
          <p:nvPr/>
        </p:nvCxnSpPr>
        <p:spPr>
          <a:xfrm>
            <a:off x="3370275" y="2110050"/>
            <a:ext cx="2176800" cy="1395300"/>
          </a:xfrm>
          <a:prstGeom prst="straightConnector1">
            <a:avLst/>
          </a:prstGeom>
          <a:noFill/>
          <a:ln w="9525" cap="flat" cmpd="sng">
            <a:solidFill>
              <a:schemeClr val="accent2"/>
            </a:solidFill>
            <a:prstDash val="solid"/>
            <a:miter lim="800000"/>
            <a:headEnd type="none" w="sm" len="sm"/>
            <a:tailEnd type="none" w="sm" len="sm"/>
          </a:ln>
        </p:spPr>
      </p:cxnSp>
      <p:sp>
        <p:nvSpPr>
          <p:cNvPr id="551" name="Google Shape;551;g29035bff720_1_39"/>
          <p:cNvSpPr txBox="1"/>
          <p:nvPr/>
        </p:nvSpPr>
        <p:spPr>
          <a:xfrm rot="2018149">
            <a:off x="3869036" y="2592307"/>
            <a:ext cx="1405999" cy="230894"/>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GB" sz="1050" b="0" i="0" u="none" strike="noStrike" cap="none">
                <a:solidFill>
                  <a:schemeClr val="dk1"/>
                </a:solidFill>
                <a:latin typeface="Calibri"/>
                <a:ea typeface="Calibri"/>
                <a:cs typeface="Calibri"/>
                <a:sym typeface="Calibri"/>
              </a:rPr>
              <a:t>is contactpersoon bij</a:t>
            </a:r>
            <a:endParaRPr sz="1350" b="0" i="0" u="none" strike="noStrike" cap="none">
              <a:solidFill>
                <a:schemeClr val="dk1"/>
              </a:solidFill>
              <a:latin typeface="Calibri"/>
              <a:ea typeface="Calibri"/>
              <a:cs typeface="Calibri"/>
              <a:sym typeface="Calibri"/>
            </a:endParaRPr>
          </a:p>
        </p:txBody>
      </p:sp>
      <p:grpSp>
        <p:nvGrpSpPr>
          <p:cNvPr id="552" name="Google Shape;552;g29035bff720_1_39"/>
          <p:cNvGrpSpPr/>
          <p:nvPr/>
        </p:nvGrpSpPr>
        <p:grpSpPr>
          <a:xfrm>
            <a:off x="1500425" y="1244963"/>
            <a:ext cx="1863000" cy="866400"/>
            <a:chOff x="1500425" y="1244963"/>
            <a:chExt cx="1863000" cy="866400"/>
          </a:xfrm>
        </p:grpSpPr>
        <p:sp>
          <p:nvSpPr>
            <p:cNvPr id="540" name="Google Shape;540;g29035bff720_1_39"/>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553" name="Google Shape;553;g29035bff720_1_39"/>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b="0" i="0" u="none" strike="noStrike" cap="none">
                  <a:solidFill>
                    <a:srgbClr val="FFFFFF"/>
                  </a:solidFill>
                  <a:latin typeface="Arial"/>
                  <a:ea typeface="Arial"/>
                  <a:cs typeface="Arial"/>
                  <a:sym typeface="Arial"/>
                </a:rPr>
                <a:t>Persoon</a:t>
              </a:r>
              <a:endParaRPr sz="1000" b="0" i="0" u="none" strike="noStrike" cap="none">
                <a:solidFill>
                  <a:srgbClr val="FFFFFF"/>
                </a:solidFill>
                <a:latin typeface="Arial"/>
                <a:ea typeface="Arial"/>
                <a:cs typeface="Arial"/>
                <a:sym typeface="Arial"/>
              </a:endParaRPr>
            </a:p>
          </p:txBody>
        </p:sp>
      </p:grpSp>
      <p:grpSp>
        <p:nvGrpSpPr>
          <p:cNvPr id="554" name="Google Shape;554;g29035bff720_1_39"/>
          <p:cNvGrpSpPr/>
          <p:nvPr/>
        </p:nvGrpSpPr>
        <p:grpSpPr>
          <a:xfrm>
            <a:off x="5552075" y="1244963"/>
            <a:ext cx="1863000" cy="866400"/>
            <a:chOff x="1500425" y="1244963"/>
            <a:chExt cx="1863000" cy="866400"/>
          </a:xfrm>
        </p:grpSpPr>
        <p:sp>
          <p:nvSpPr>
            <p:cNvPr id="544" name="Google Shape;544;g29035bff720_1_39"/>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555" name="Google Shape;555;g29035bff720_1_39"/>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b="0" i="0" u="none" strike="noStrike" cap="none">
                  <a:solidFill>
                    <a:srgbClr val="FFFFFF"/>
                  </a:solidFill>
                  <a:latin typeface="Arial"/>
                  <a:ea typeface="Arial"/>
                  <a:cs typeface="Arial"/>
                  <a:sym typeface="Arial"/>
                </a:rPr>
                <a:t>Adres</a:t>
              </a:r>
              <a:endParaRPr sz="1000" b="0" i="0" u="none" strike="noStrike" cap="none">
                <a:solidFill>
                  <a:srgbClr val="FFFFFF"/>
                </a:solidFill>
                <a:latin typeface="Arial"/>
                <a:ea typeface="Arial"/>
                <a:cs typeface="Arial"/>
                <a:sym typeface="Arial"/>
              </a:endParaRPr>
            </a:p>
          </p:txBody>
        </p:sp>
      </p:grpSp>
      <p:grpSp>
        <p:nvGrpSpPr>
          <p:cNvPr id="556" name="Google Shape;556;g29035bff720_1_39"/>
          <p:cNvGrpSpPr/>
          <p:nvPr/>
        </p:nvGrpSpPr>
        <p:grpSpPr>
          <a:xfrm>
            <a:off x="1500425" y="3519088"/>
            <a:ext cx="1863000" cy="866400"/>
            <a:chOff x="1500425" y="1244963"/>
            <a:chExt cx="1863000" cy="866400"/>
          </a:xfrm>
        </p:grpSpPr>
        <p:sp>
          <p:nvSpPr>
            <p:cNvPr id="536" name="Google Shape;536;g29035bff720_1_39"/>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541" name="Google Shape;541;g29035bff720_1_39"/>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b="0" i="0" u="none" strike="noStrike" cap="none">
                  <a:solidFill>
                    <a:srgbClr val="FFFFFF"/>
                  </a:solidFill>
                  <a:latin typeface="Arial"/>
                  <a:ea typeface="Arial"/>
                  <a:cs typeface="Arial"/>
                  <a:sym typeface="Arial"/>
                </a:rPr>
                <a:t>Dier</a:t>
              </a:r>
              <a:endParaRPr sz="1000" b="0" i="0" u="none" strike="noStrike" cap="none">
                <a:solidFill>
                  <a:srgbClr val="FFFFFF"/>
                </a:solidFill>
                <a:latin typeface="Arial"/>
                <a:ea typeface="Arial"/>
                <a:cs typeface="Arial"/>
                <a:sym typeface="Arial"/>
              </a:endParaRPr>
            </a:p>
          </p:txBody>
        </p:sp>
      </p:grpSp>
      <p:grpSp>
        <p:nvGrpSpPr>
          <p:cNvPr id="557" name="Google Shape;557;g29035bff720_1_39"/>
          <p:cNvGrpSpPr/>
          <p:nvPr/>
        </p:nvGrpSpPr>
        <p:grpSpPr>
          <a:xfrm>
            <a:off x="5552475" y="3519088"/>
            <a:ext cx="1863000" cy="866400"/>
            <a:chOff x="1500425" y="1244963"/>
            <a:chExt cx="1863000" cy="866400"/>
          </a:xfrm>
        </p:grpSpPr>
        <p:sp>
          <p:nvSpPr>
            <p:cNvPr id="537" name="Google Shape;537;g29035bff720_1_39"/>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549" name="Google Shape;549;g29035bff720_1_39"/>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b="0" i="0" u="none" strike="noStrike" cap="none">
                  <a:solidFill>
                    <a:srgbClr val="FFFFFF"/>
                  </a:solidFill>
                  <a:latin typeface="Arial"/>
                  <a:ea typeface="Arial"/>
                  <a:cs typeface="Arial"/>
                  <a:sym typeface="Arial"/>
                </a:rPr>
                <a:t>Asiel</a:t>
              </a:r>
              <a:endParaRPr sz="1000" b="0" i="0" u="none" strike="noStrike" cap="none">
                <a:solidFill>
                  <a:srgbClr val="FFFFFF"/>
                </a:solidFill>
                <a:latin typeface="Arial"/>
                <a:ea typeface="Arial"/>
                <a:cs typeface="Arial"/>
                <a:sym typeface="Arial"/>
              </a:endParaRPr>
            </a:p>
          </p:txBody>
        </p:sp>
      </p:grpSp>
      <p:sp>
        <p:nvSpPr>
          <p:cNvPr id="558" name="Google Shape;558;g29035bff720_1_39"/>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2800" b="1" i="0" u="none" strike="noStrike" cap="none" dirty="0" err="1">
                <a:solidFill>
                  <a:srgbClr val="000000"/>
                </a:solidFill>
                <a:latin typeface="Arial"/>
                <a:ea typeface="Arial"/>
                <a:cs typeface="Arial"/>
                <a:sym typeface="Arial"/>
              </a:rPr>
              <a:t>Associatie</a:t>
            </a:r>
            <a:endParaRPr lang="en-GB" sz="2800" b="1" i="0" u="none" strike="noStrike" cap="none" dirty="0">
              <a:solidFill>
                <a:srgbClr val="000000"/>
              </a:solidFill>
              <a:latin typeface="Arial"/>
              <a:ea typeface="Arial"/>
              <a:cs typeface="Arial"/>
              <a:sym typeface="Arial"/>
            </a:endParaRPr>
          </a:p>
        </p:txBody>
      </p:sp>
      <p:cxnSp>
        <p:nvCxnSpPr>
          <p:cNvPr id="559" name="Google Shape;559;g29035bff720_1_39"/>
          <p:cNvCxnSpPr/>
          <p:nvPr/>
        </p:nvCxnSpPr>
        <p:spPr>
          <a:xfrm rot="10800000" flipH="1">
            <a:off x="628650" y="1009175"/>
            <a:ext cx="722700" cy="2100"/>
          </a:xfrm>
          <a:prstGeom prst="straightConnector1">
            <a:avLst/>
          </a:prstGeom>
          <a:noFill/>
          <a:ln w="19050" cap="flat" cmpd="sng">
            <a:solidFill>
              <a:schemeClr val="dk1"/>
            </a:solidFill>
            <a:prstDash val="solid"/>
            <a:round/>
            <a:headEnd type="none" w="sm" len="sm"/>
            <a:tailEnd type="none" w="sm" len="sm"/>
          </a:ln>
        </p:spPr>
      </p:cxnSp>
    </p:spTree>
    <p:extLst>
      <p:ext uri="{BB962C8B-B14F-4D97-AF65-F5344CB8AC3E}">
        <p14:creationId xmlns:p14="http://schemas.microsoft.com/office/powerpoint/2010/main" val="37103703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g29035bff720_1_67"/>
          <p:cNvSpPr txBox="1"/>
          <p:nvPr/>
        </p:nvSpPr>
        <p:spPr>
          <a:xfrm>
            <a:off x="3417767" y="1576780"/>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sp>
        <p:nvSpPr>
          <p:cNvPr id="565" name="Google Shape;565;g29035bff720_1_67"/>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2800" b="1" i="0" u="none" strike="noStrike" cap="none" dirty="0" err="1">
                <a:solidFill>
                  <a:srgbClr val="000000"/>
                </a:solidFill>
                <a:latin typeface="Arial"/>
                <a:ea typeface="Arial"/>
                <a:cs typeface="Arial"/>
                <a:sym typeface="Arial"/>
              </a:rPr>
              <a:t>Generalisatie</a:t>
            </a:r>
            <a:endParaRPr lang="en-GB" sz="2800" b="1" i="0" u="none" strike="noStrike" cap="none" dirty="0">
              <a:solidFill>
                <a:srgbClr val="000000"/>
              </a:solidFill>
              <a:latin typeface="Arial"/>
              <a:ea typeface="Arial"/>
              <a:cs typeface="Arial"/>
              <a:sym typeface="Arial"/>
            </a:endParaRPr>
          </a:p>
        </p:txBody>
      </p:sp>
      <p:grpSp>
        <p:nvGrpSpPr>
          <p:cNvPr id="566" name="Google Shape;566;g29035bff720_1_67"/>
          <p:cNvGrpSpPr/>
          <p:nvPr/>
        </p:nvGrpSpPr>
        <p:grpSpPr>
          <a:xfrm>
            <a:off x="3292775" y="1619638"/>
            <a:ext cx="1863000" cy="866400"/>
            <a:chOff x="1500425" y="1244963"/>
            <a:chExt cx="1863000" cy="866400"/>
          </a:xfrm>
        </p:grpSpPr>
        <p:sp>
          <p:nvSpPr>
            <p:cNvPr id="567" name="Google Shape;567;g29035bff720_1_67"/>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568" name="Google Shape;568;g29035bff720_1_67"/>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b="0" i="0" u="none" strike="noStrike" cap="none">
                  <a:solidFill>
                    <a:srgbClr val="FFFFFF"/>
                  </a:solidFill>
                  <a:latin typeface="Arial"/>
                  <a:ea typeface="Arial"/>
                  <a:cs typeface="Arial"/>
                  <a:sym typeface="Arial"/>
                </a:rPr>
                <a:t>Dier</a:t>
              </a:r>
              <a:endParaRPr sz="1000" b="0" i="0" u="none" strike="noStrike" cap="none">
                <a:solidFill>
                  <a:srgbClr val="FFFFFF"/>
                </a:solidFill>
                <a:latin typeface="Arial"/>
                <a:ea typeface="Arial"/>
                <a:cs typeface="Arial"/>
                <a:sym typeface="Arial"/>
              </a:endParaRPr>
            </a:p>
          </p:txBody>
        </p:sp>
      </p:grpSp>
      <p:sp>
        <p:nvSpPr>
          <p:cNvPr id="569" name="Google Shape;569;g29035bff720_1_67"/>
          <p:cNvSpPr txBox="1"/>
          <p:nvPr/>
        </p:nvSpPr>
        <p:spPr>
          <a:xfrm>
            <a:off x="1780042" y="3368055"/>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grpSp>
        <p:nvGrpSpPr>
          <p:cNvPr id="570" name="Google Shape;570;g29035bff720_1_67"/>
          <p:cNvGrpSpPr/>
          <p:nvPr/>
        </p:nvGrpSpPr>
        <p:grpSpPr>
          <a:xfrm>
            <a:off x="2327400" y="3410913"/>
            <a:ext cx="1863000" cy="866400"/>
            <a:chOff x="1500425" y="1244963"/>
            <a:chExt cx="1863000" cy="866400"/>
          </a:xfrm>
        </p:grpSpPr>
        <p:sp>
          <p:nvSpPr>
            <p:cNvPr id="571" name="Google Shape;571;g29035bff720_1_67"/>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572" name="Google Shape;572;g29035bff720_1_67"/>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b="0" i="0" u="none" strike="noStrike" cap="none">
                  <a:solidFill>
                    <a:srgbClr val="FFFFFF"/>
                  </a:solidFill>
                  <a:latin typeface="Arial"/>
                  <a:ea typeface="Arial"/>
                  <a:cs typeface="Arial"/>
                  <a:sym typeface="Arial"/>
                </a:rPr>
                <a:t>Hond</a:t>
              </a:r>
              <a:endParaRPr sz="1000" b="0" i="0" u="none" strike="noStrike" cap="none">
                <a:solidFill>
                  <a:srgbClr val="FFFFFF"/>
                </a:solidFill>
                <a:latin typeface="Arial"/>
                <a:ea typeface="Arial"/>
                <a:cs typeface="Arial"/>
                <a:sym typeface="Arial"/>
              </a:endParaRPr>
            </a:p>
          </p:txBody>
        </p:sp>
      </p:grpSp>
      <p:sp>
        <p:nvSpPr>
          <p:cNvPr id="573" name="Google Shape;573;g29035bff720_1_67"/>
          <p:cNvSpPr txBox="1"/>
          <p:nvPr/>
        </p:nvSpPr>
        <p:spPr>
          <a:xfrm>
            <a:off x="4781542" y="3389492"/>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grpSp>
        <p:nvGrpSpPr>
          <p:cNvPr id="574" name="Google Shape;574;g29035bff720_1_67"/>
          <p:cNvGrpSpPr/>
          <p:nvPr/>
        </p:nvGrpSpPr>
        <p:grpSpPr>
          <a:xfrm>
            <a:off x="4291025" y="3410925"/>
            <a:ext cx="1863000" cy="866400"/>
            <a:chOff x="1500425" y="1244963"/>
            <a:chExt cx="1863000" cy="866400"/>
          </a:xfrm>
        </p:grpSpPr>
        <p:sp>
          <p:nvSpPr>
            <p:cNvPr id="575" name="Google Shape;575;g29035bff720_1_67"/>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576" name="Google Shape;576;g29035bff720_1_67"/>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b="0" i="0" u="none" strike="noStrike" cap="none">
                  <a:solidFill>
                    <a:srgbClr val="FFFFFF"/>
                  </a:solidFill>
                  <a:latin typeface="Arial"/>
                  <a:ea typeface="Arial"/>
                  <a:cs typeface="Arial"/>
                  <a:sym typeface="Arial"/>
                </a:rPr>
                <a:t>Kat</a:t>
              </a:r>
              <a:endParaRPr sz="1000" b="0" i="0" u="none" strike="noStrike" cap="none">
                <a:solidFill>
                  <a:srgbClr val="FFFFFF"/>
                </a:solidFill>
                <a:latin typeface="Arial"/>
                <a:ea typeface="Arial"/>
                <a:cs typeface="Arial"/>
                <a:sym typeface="Arial"/>
              </a:endParaRPr>
            </a:p>
          </p:txBody>
        </p:sp>
      </p:grpSp>
      <p:cxnSp>
        <p:nvCxnSpPr>
          <p:cNvPr id="577" name="Google Shape;577;g29035bff720_1_67"/>
          <p:cNvCxnSpPr>
            <a:stCxn id="572" idx="0"/>
            <a:endCxn id="567" idx="2"/>
          </p:cNvCxnSpPr>
          <p:nvPr/>
        </p:nvCxnSpPr>
        <p:spPr>
          <a:xfrm rot="10800000" flipH="1">
            <a:off x="3258900" y="2486013"/>
            <a:ext cx="965400" cy="924900"/>
          </a:xfrm>
          <a:prstGeom prst="straightConnector1">
            <a:avLst/>
          </a:prstGeom>
          <a:noFill/>
          <a:ln w="9525" cap="flat" cmpd="sng">
            <a:solidFill>
              <a:schemeClr val="dk2"/>
            </a:solidFill>
            <a:prstDash val="solid"/>
            <a:round/>
            <a:headEnd type="none" w="sm" len="sm"/>
            <a:tailEnd type="triangle" w="med" len="med"/>
          </a:ln>
        </p:spPr>
      </p:cxnSp>
      <p:cxnSp>
        <p:nvCxnSpPr>
          <p:cNvPr id="578" name="Google Shape;578;g29035bff720_1_67"/>
          <p:cNvCxnSpPr>
            <a:stCxn id="576" idx="0"/>
            <a:endCxn id="567" idx="2"/>
          </p:cNvCxnSpPr>
          <p:nvPr/>
        </p:nvCxnSpPr>
        <p:spPr>
          <a:xfrm rot="10800000">
            <a:off x="4224425" y="2486025"/>
            <a:ext cx="998100" cy="924900"/>
          </a:xfrm>
          <a:prstGeom prst="straightConnector1">
            <a:avLst/>
          </a:prstGeom>
          <a:noFill/>
          <a:ln w="9525" cap="flat" cmpd="sng">
            <a:solidFill>
              <a:schemeClr val="dk2"/>
            </a:solidFill>
            <a:prstDash val="solid"/>
            <a:round/>
            <a:headEnd type="none" w="sm" len="sm"/>
            <a:tailEnd type="triangle" w="med" len="med"/>
          </a:ln>
        </p:spPr>
      </p:cxnSp>
      <p:cxnSp>
        <p:nvCxnSpPr>
          <p:cNvPr id="579" name="Google Shape;579;g29035bff720_1_67"/>
          <p:cNvCxnSpPr/>
          <p:nvPr/>
        </p:nvCxnSpPr>
        <p:spPr>
          <a:xfrm rot="10800000" flipH="1">
            <a:off x="628650" y="1009175"/>
            <a:ext cx="722700" cy="2100"/>
          </a:xfrm>
          <a:prstGeom prst="straightConnector1">
            <a:avLst/>
          </a:prstGeom>
          <a:noFill/>
          <a:ln w="19050" cap="flat" cmpd="sng">
            <a:solidFill>
              <a:schemeClr val="dk1"/>
            </a:solidFill>
            <a:prstDash val="solid"/>
            <a:round/>
            <a:headEnd type="none" w="sm" len="sm"/>
            <a:tailEnd type="triangle" w="med" len="med"/>
          </a:ln>
        </p:spPr>
      </p:cxnSp>
      <p:sp>
        <p:nvSpPr>
          <p:cNvPr id="580" name="Google Shape;580;g29035bff720_1_67"/>
          <p:cNvSpPr txBox="1"/>
          <p:nvPr/>
        </p:nvSpPr>
        <p:spPr>
          <a:xfrm>
            <a:off x="5613600" y="2708173"/>
            <a:ext cx="2480100" cy="480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GB" sz="2200" b="0" i="0" u="none" strike="noStrike" cap="none">
                <a:solidFill>
                  <a:srgbClr val="000000"/>
                </a:solidFill>
                <a:latin typeface="Proxima Nova"/>
                <a:ea typeface="Proxima Nova"/>
                <a:cs typeface="Proxima Nova"/>
                <a:sym typeface="Proxima Nova"/>
              </a:rPr>
              <a:t>Overerving</a:t>
            </a:r>
            <a:endParaRPr sz="2200" b="0" i="0" u="none" strike="noStrike" cap="none">
              <a:solidFill>
                <a:srgbClr val="000000"/>
              </a:solidFill>
              <a:latin typeface="Proxima Nova"/>
              <a:ea typeface="Proxima Nova"/>
              <a:cs typeface="Proxima Nova"/>
              <a:sym typeface="Proxima Nova"/>
            </a:endParaRPr>
          </a:p>
        </p:txBody>
      </p:sp>
    </p:spTree>
    <p:extLst>
      <p:ext uri="{BB962C8B-B14F-4D97-AF65-F5344CB8AC3E}">
        <p14:creationId xmlns:p14="http://schemas.microsoft.com/office/powerpoint/2010/main" val="23020971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584"/>
        <p:cNvGrpSpPr/>
        <p:nvPr/>
      </p:nvGrpSpPr>
      <p:grpSpPr>
        <a:xfrm>
          <a:off x="0" y="0"/>
          <a:ext cx="0" cy="0"/>
          <a:chOff x="0" y="0"/>
          <a:chExt cx="0" cy="0"/>
        </a:xfrm>
      </p:grpSpPr>
      <p:sp>
        <p:nvSpPr>
          <p:cNvPr id="585" name="Google Shape;585;g286b00870f9_1_296"/>
          <p:cNvSpPr txBox="1"/>
          <p:nvPr/>
        </p:nvSpPr>
        <p:spPr>
          <a:xfrm>
            <a:off x="3417767" y="1576780"/>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sp>
        <p:nvSpPr>
          <p:cNvPr id="586" name="Google Shape;586;g286b00870f9_1_296"/>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2800" b="1" i="0" u="none" strike="noStrike" cap="none" dirty="0" err="1">
                <a:solidFill>
                  <a:srgbClr val="000000"/>
                </a:solidFill>
                <a:latin typeface="Arial"/>
                <a:ea typeface="Arial"/>
                <a:cs typeface="Arial"/>
                <a:sym typeface="Arial"/>
              </a:rPr>
              <a:t>Aggregatie</a:t>
            </a:r>
            <a:endParaRPr lang="en-GB" sz="2800" b="1" i="0" u="none" strike="noStrike" cap="none" dirty="0">
              <a:solidFill>
                <a:srgbClr val="000000"/>
              </a:solidFill>
              <a:latin typeface="Arial"/>
              <a:ea typeface="Arial"/>
              <a:cs typeface="Arial"/>
              <a:sym typeface="Arial"/>
            </a:endParaRPr>
          </a:p>
        </p:txBody>
      </p:sp>
      <p:grpSp>
        <p:nvGrpSpPr>
          <p:cNvPr id="587" name="Google Shape;587;g286b00870f9_1_296"/>
          <p:cNvGrpSpPr/>
          <p:nvPr/>
        </p:nvGrpSpPr>
        <p:grpSpPr>
          <a:xfrm>
            <a:off x="3292775" y="1619638"/>
            <a:ext cx="1863000" cy="866400"/>
            <a:chOff x="1500425" y="1244963"/>
            <a:chExt cx="1863000" cy="866400"/>
          </a:xfrm>
        </p:grpSpPr>
        <p:sp>
          <p:nvSpPr>
            <p:cNvPr id="588" name="Google Shape;588;g286b00870f9_1_296"/>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589" name="Google Shape;589;g286b00870f9_1_296"/>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b="0" i="0" u="none" strike="noStrike" cap="none">
                  <a:solidFill>
                    <a:srgbClr val="FFFFFF"/>
                  </a:solidFill>
                  <a:latin typeface="Arial"/>
                  <a:ea typeface="Arial"/>
                  <a:cs typeface="Arial"/>
                  <a:sym typeface="Arial"/>
                </a:rPr>
                <a:t>Asiel</a:t>
              </a:r>
              <a:endParaRPr sz="1000" b="0" i="0" u="none" strike="noStrike" cap="none">
                <a:solidFill>
                  <a:srgbClr val="FFFFFF"/>
                </a:solidFill>
                <a:latin typeface="Arial"/>
                <a:ea typeface="Arial"/>
                <a:cs typeface="Arial"/>
                <a:sym typeface="Arial"/>
              </a:endParaRPr>
            </a:p>
          </p:txBody>
        </p:sp>
      </p:grpSp>
      <p:sp>
        <p:nvSpPr>
          <p:cNvPr id="590" name="Google Shape;590;g286b00870f9_1_296"/>
          <p:cNvSpPr txBox="1"/>
          <p:nvPr/>
        </p:nvSpPr>
        <p:spPr>
          <a:xfrm>
            <a:off x="1780042" y="3368055"/>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grpSp>
        <p:nvGrpSpPr>
          <p:cNvPr id="591" name="Google Shape;591;g286b00870f9_1_296"/>
          <p:cNvGrpSpPr/>
          <p:nvPr/>
        </p:nvGrpSpPr>
        <p:grpSpPr>
          <a:xfrm>
            <a:off x="2327400" y="3410913"/>
            <a:ext cx="1863000" cy="866400"/>
            <a:chOff x="1500425" y="1244963"/>
            <a:chExt cx="1863000" cy="866400"/>
          </a:xfrm>
        </p:grpSpPr>
        <p:sp>
          <p:nvSpPr>
            <p:cNvPr id="592" name="Google Shape;592;g286b00870f9_1_296"/>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593" name="Google Shape;593;g286b00870f9_1_296"/>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b="0" i="0" u="none" strike="noStrike" cap="none">
                  <a:solidFill>
                    <a:srgbClr val="FFFFFF"/>
                  </a:solidFill>
                  <a:latin typeface="Arial"/>
                  <a:ea typeface="Arial"/>
                  <a:cs typeface="Arial"/>
                  <a:sym typeface="Arial"/>
                </a:rPr>
                <a:t>Gebouw</a:t>
              </a:r>
              <a:endParaRPr sz="1000" b="0" i="0" u="none" strike="noStrike" cap="none">
                <a:solidFill>
                  <a:srgbClr val="FFFFFF"/>
                </a:solidFill>
                <a:latin typeface="Arial"/>
                <a:ea typeface="Arial"/>
                <a:cs typeface="Arial"/>
                <a:sym typeface="Arial"/>
              </a:endParaRPr>
            </a:p>
          </p:txBody>
        </p:sp>
      </p:grpSp>
      <p:sp>
        <p:nvSpPr>
          <p:cNvPr id="594" name="Google Shape;594;g286b00870f9_1_296"/>
          <p:cNvSpPr txBox="1"/>
          <p:nvPr/>
        </p:nvSpPr>
        <p:spPr>
          <a:xfrm>
            <a:off x="4781542" y="3389492"/>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grpSp>
        <p:nvGrpSpPr>
          <p:cNvPr id="595" name="Google Shape;595;g286b00870f9_1_296"/>
          <p:cNvGrpSpPr/>
          <p:nvPr/>
        </p:nvGrpSpPr>
        <p:grpSpPr>
          <a:xfrm>
            <a:off x="4291025" y="3410925"/>
            <a:ext cx="1863000" cy="866400"/>
            <a:chOff x="1500425" y="1244963"/>
            <a:chExt cx="1863000" cy="866400"/>
          </a:xfrm>
        </p:grpSpPr>
        <p:sp>
          <p:nvSpPr>
            <p:cNvPr id="596" name="Google Shape;596;g286b00870f9_1_296"/>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597" name="Google Shape;597;g286b00870f9_1_296"/>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b="0" i="0" u="none" strike="noStrike" cap="none">
                  <a:solidFill>
                    <a:srgbClr val="FFFFFF"/>
                  </a:solidFill>
                  <a:latin typeface="Arial"/>
                  <a:ea typeface="Arial"/>
                  <a:cs typeface="Arial"/>
                  <a:sym typeface="Arial"/>
                </a:rPr>
                <a:t>Vergunning</a:t>
              </a:r>
              <a:endParaRPr sz="1000" b="0" i="0" u="none" strike="noStrike" cap="none">
                <a:solidFill>
                  <a:srgbClr val="FFFFFF"/>
                </a:solidFill>
                <a:latin typeface="Arial"/>
                <a:ea typeface="Arial"/>
                <a:cs typeface="Arial"/>
                <a:sym typeface="Arial"/>
              </a:endParaRPr>
            </a:p>
          </p:txBody>
        </p:sp>
      </p:grpSp>
      <p:cxnSp>
        <p:nvCxnSpPr>
          <p:cNvPr id="598" name="Google Shape;598;g286b00870f9_1_296"/>
          <p:cNvCxnSpPr>
            <a:stCxn id="593" idx="0"/>
            <a:endCxn id="588" idx="2"/>
          </p:cNvCxnSpPr>
          <p:nvPr/>
        </p:nvCxnSpPr>
        <p:spPr>
          <a:xfrm rot="10800000" flipH="1">
            <a:off x="3258900" y="2486013"/>
            <a:ext cx="965400" cy="924900"/>
          </a:xfrm>
          <a:prstGeom prst="straightConnector1">
            <a:avLst/>
          </a:prstGeom>
          <a:noFill/>
          <a:ln w="9525" cap="flat" cmpd="sng">
            <a:solidFill>
              <a:schemeClr val="dk2"/>
            </a:solidFill>
            <a:prstDash val="solid"/>
            <a:round/>
            <a:headEnd type="none" w="sm" len="sm"/>
            <a:tailEnd type="diamond" w="med" len="med"/>
          </a:ln>
        </p:spPr>
      </p:cxnSp>
      <p:cxnSp>
        <p:nvCxnSpPr>
          <p:cNvPr id="599" name="Google Shape;599;g286b00870f9_1_296"/>
          <p:cNvCxnSpPr>
            <a:stCxn id="597" idx="0"/>
            <a:endCxn id="588" idx="2"/>
          </p:cNvCxnSpPr>
          <p:nvPr/>
        </p:nvCxnSpPr>
        <p:spPr>
          <a:xfrm rot="10800000">
            <a:off x="4224425" y="2486025"/>
            <a:ext cx="998100" cy="924900"/>
          </a:xfrm>
          <a:prstGeom prst="straightConnector1">
            <a:avLst/>
          </a:prstGeom>
          <a:noFill/>
          <a:ln w="9525" cap="flat" cmpd="sng">
            <a:solidFill>
              <a:schemeClr val="dk2"/>
            </a:solidFill>
            <a:prstDash val="solid"/>
            <a:round/>
            <a:headEnd type="none" w="sm" len="sm"/>
            <a:tailEnd type="diamond" w="med" len="med"/>
          </a:ln>
        </p:spPr>
      </p:cxnSp>
      <p:cxnSp>
        <p:nvCxnSpPr>
          <p:cNvPr id="600" name="Google Shape;600;g286b00870f9_1_296"/>
          <p:cNvCxnSpPr/>
          <p:nvPr/>
        </p:nvCxnSpPr>
        <p:spPr>
          <a:xfrm rot="10800000" flipH="1">
            <a:off x="628650" y="1009175"/>
            <a:ext cx="722700" cy="2100"/>
          </a:xfrm>
          <a:prstGeom prst="straightConnector1">
            <a:avLst/>
          </a:prstGeom>
          <a:noFill/>
          <a:ln w="19050" cap="flat" cmpd="sng">
            <a:solidFill>
              <a:schemeClr val="dk1"/>
            </a:solidFill>
            <a:prstDash val="solid"/>
            <a:round/>
            <a:headEnd type="none" w="sm" len="sm"/>
            <a:tailEnd type="diamond" w="med" len="med"/>
          </a:ln>
        </p:spPr>
      </p:cxnSp>
    </p:spTree>
    <p:extLst>
      <p:ext uri="{BB962C8B-B14F-4D97-AF65-F5344CB8AC3E}">
        <p14:creationId xmlns:p14="http://schemas.microsoft.com/office/powerpoint/2010/main" val="156477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gfa30ed6e57_0_510"/>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2800" b="1" i="0" u="none" strike="noStrike" cap="none" dirty="0">
                <a:solidFill>
                  <a:srgbClr val="000000"/>
                </a:solidFill>
                <a:latin typeface="Arial"/>
                <a:ea typeface="Arial"/>
                <a:cs typeface="Arial"/>
                <a:sym typeface="Arial"/>
              </a:rPr>
              <a:t>Doel van vandaag</a:t>
            </a:r>
          </a:p>
        </p:txBody>
      </p:sp>
      <p:sp>
        <p:nvSpPr>
          <p:cNvPr id="387" name="Google Shape;387;gfa30ed6e57_0_510"/>
          <p:cNvSpPr/>
          <p:nvPr/>
        </p:nvSpPr>
        <p:spPr>
          <a:xfrm>
            <a:off x="684100" y="1162551"/>
            <a:ext cx="7766942" cy="738300"/>
          </a:xfrm>
          <a:prstGeom prst="rect">
            <a:avLst/>
          </a:prstGeom>
          <a:solidFill>
            <a:srgbClr val="EFEFEF"/>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r>
              <a:rPr lang="en-GB" sz="1500" b="1" err="1">
                <a:solidFill>
                  <a:schemeClr val="dk1"/>
                </a:solidFill>
              </a:rPr>
              <a:t>Voorstelling</a:t>
            </a:r>
            <a:r>
              <a:rPr lang="en-GB" sz="1500" b="1">
                <a:solidFill>
                  <a:schemeClr val="dk1"/>
                </a:solidFill>
              </a:rPr>
              <a:t> van het </a:t>
            </a:r>
            <a:r>
              <a:rPr lang="en-GB" sz="1500" b="1" err="1">
                <a:solidFill>
                  <a:schemeClr val="dk1"/>
                </a:solidFill>
              </a:rPr>
              <a:t>eerste</a:t>
            </a:r>
            <a:r>
              <a:rPr lang="en-GB" sz="1500" b="1">
                <a:solidFill>
                  <a:schemeClr val="dk1"/>
                </a:solidFill>
              </a:rPr>
              <a:t> </a:t>
            </a:r>
            <a:r>
              <a:rPr lang="en-GB" sz="1500" b="1" err="1">
                <a:solidFill>
                  <a:schemeClr val="dk1"/>
                </a:solidFill>
              </a:rPr>
              <a:t>datamodel</a:t>
            </a:r>
            <a:r>
              <a:rPr lang="en-GB" sz="1500" b="1">
                <a:solidFill>
                  <a:schemeClr val="dk1"/>
                </a:solidFill>
              </a:rPr>
              <a:t> </a:t>
            </a:r>
            <a:r>
              <a:rPr lang="en-GB" sz="1500" b="1" err="1">
                <a:solidFill>
                  <a:schemeClr val="dk1"/>
                </a:solidFill>
              </a:rPr>
              <a:t>aan</a:t>
            </a:r>
            <a:r>
              <a:rPr lang="en-GB" sz="1500" b="1">
                <a:solidFill>
                  <a:schemeClr val="dk1"/>
                </a:solidFill>
              </a:rPr>
              <a:t> de hand van use cases </a:t>
            </a:r>
            <a:r>
              <a:rPr lang="en-GB" sz="1500" b="1" err="1">
                <a:solidFill>
                  <a:schemeClr val="dk1"/>
                </a:solidFill>
              </a:rPr>
              <a:t>en</a:t>
            </a:r>
            <a:r>
              <a:rPr lang="en-GB" sz="1500" b="1">
                <a:solidFill>
                  <a:schemeClr val="dk1"/>
                </a:solidFill>
              </a:rPr>
              <a:t> </a:t>
            </a:r>
            <a:r>
              <a:rPr lang="en-GB" sz="1500" b="1" err="1">
                <a:solidFill>
                  <a:schemeClr val="dk1"/>
                </a:solidFill>
              </a:rPr>
              <a:t>een</a:t>
            </a:r>
            <a:r>
              <a:rPr lang="en-GB" sz="1500" b="1">
                <a:solidFill>
                  <a:schemeClr val="dk1"/>
                </a:solidFill>
              </a:rPr>
              <a:t> </a:t>
            </a:r>
            <a:r>
              <a:rPr lang="en-GB" sz="1500" b="1" err="1">
                <a:solidFill>
                  <a:schemeClr val="dk1"/>
                </a:solidFill>
              </a:rPr>
              <a:t>overzicht</a:t>
            </a:r>
            <a:r>
              <a:rPr lang="en-GB" sz="1500" b="1">
                <a:solidFill>
                  <a:schemeClr val="dk1"/>
                </a:solidFill>
              </a:rPr>
              <a:t> van de </a:t>
            </a:r>
            <a:r>
              <a:rPr lang="en-GB" sz="1500" b="1" err="1">
                <a:solidFill>
                  <a:schemeClr val="dk1"/>
                </a:solidFill>
              </a:rPr>
              <a:t>bestaande</a:t>
            </a:r>
            <a:r>
              <a:rPr lang="en-GB" sz="1500" b="1">
                <a:solidFill>
                  <a:schemeClr val="dk1"/>
                </a:solidFill>
              </a:rPr>
              <a:t> </a:t>
            </a:r>
            <a:r>
              <a:rPr lang="en-GB" sz="1500" b="1" err="1">
                <a:solidFill>
                  <a:schemeClr val="dk1"/>
                </a:solidFill>
              </a:rPr>
              <a:t>standaarden</a:t>
            </a:r>
            <a:r>
              <a:rPr lang="en-GB" sz="1500" b="1">
                <a:solidFill>
                  <a:schemeClr val="dk1"/>
                </a:solidFill>
              </a:rPr>
              <a:t> die van </a:t>
            </a:r>
            <a:r>
              <a:rPr lang="en-GB" sz="1500" b="1" err="1">
                <a:solidFill>
                  <a:schemeClr val="dk1"/>
                </a:solidFill>
              </a:rPr>
              <a:t>toepassing</a:t>
            </a:r>
            <a:r>
              <a:rPr lang="en-GB" sz="1500" b="1">
                <a:solidFill>
                  <a:schemeClr val="dk1"/>
                </a:solidFill>
              </a:rPr>
              <a:t> </a:t>
            </a:r>
            <a:r>
              <a:rPr lang="en-GB" sz="1500" b="1" err="1">
                <a:solidFill>
                  <a:schemeClr val="dk1"/>
                </a:solidFill>
              </a:rPr>
              <a:t>zijn</a:t>
            </a:r>
            <a:r>
              <a:rPr lang="en-GB" sz="1500" b="1">
                <a:solidFill>
                  <a:schemeClr val="dk1"/>
                </a:solidFill>
              </a:rPr>
              <a:t>.</a:t>
            </a:r>
            <a:endParaRPr lang="nl-BE" sz="1500">
              <a:solidFill>
                <a:schemeClr val="dk1"/>
              </a:solidFill>
            </a:endParaRPr>
          </a:p>
        </p:txBody>
      </p:sp>
      <p:sp>
        <p:nvSpPr>
          <p:cNvPr id="388" name="Google Shape;388;gfa30ed6e57_0_510"/>
          <p:cNvSpPr/>
          <p:nvPr/>
        </p:nvSpPr>
        <p:spPr>
          <a:xfrm>
            <a:off x="560050" y="3323125"/>
            <a:ext cx="2487300" cy="1169700"/>
          </a:xfrm>
          <a:prstGeom prst="rect">
            <a:avLst/>
          </a:prstGeom>
          <a:noFill/>
          <a:ln>
            <a:noFill/>
          </a:ln>
        </p:spPr>
        <p:txBody>
          <a:bodyPr spcFirstLastPara="1" wrap="square" lIns="91425" tIns="45700" rIns="91425" bIns="45700" anchor="t" anchorCtr="0">
            <a:noAutofit/>
          </a:bodyPr>
          <a:lstStyle/>
          <a:p>
            <a:pPr algn="ctr"/>
            <a:r>
              <a:rPr lang="nl-BE" b="1">
                <a:solidFill>
                  <a:srgbClr val="373636"/>
                </a:solidFill>
              </a:rPr>
              <a:t>Samenvatting van de business werkgroep</a:t>
            </a:r>
          </a:p>
        </p:txBody>
      </p:sp>
      <p:sp>
        <p:nvSpPr>
          <p:cNvPr id="389" name="Google Shape;389;gfa30ed6e57_0_510"/>
          <p:cNvSpPr/>
          <p:nvPr/>
        </p:nvSpPr>
        <p:spPr>
          <a:xfrm>
            <a:off x="6046300" y="3323125"/>
            <a:ext cx="2559000" cy="1169700"/>
          </a:xfrm>
          <a:prstGeom prst="rect">
            <a:avLst/>
          </a:prstGeom>
          <a:noFill/>
          <a:ln>
            <a:noFill/>
          </a:ln>
        </p:spPr>
        <p:txBody>
          <a:bodyPr spcFirstLastPara="1" wrap="square" lIns="91425" tIns="45700" rIns="91425" bIns="45700" anchor="t" anchorCtr="0">
            <a:noAutofit/>
          </a:bodyPr>
          <a:lstStyle/>
          <a:p>
            <a:pPr algn="ctr"/>
            <a:r>
              <a:rPr lang="en-GB" b="1" err="1">
                <a:solidFill>
                  <a:srgbClr val="373636"/>
                </a:solidFill>
              </a:rPr>
              <a:t>Voorstelling</a:t>
            </a:r>
            <a:r>
              <a:rPr lang="en-GB" b="1">
                <a:solidFill>
                  <a:srgbClr val="373636"/>
                </a:solidFill>
              </a:rPr>
              <a:t> </a:t>
            </a:r>
            <a:r>
              <a:rPr lang="en-GB" b="1" err="1">
                <a:solidFill>
                  <a:srgbClr val="373636"/>
                </a:solidFill>
              </a:rPr>
              <a:t>eerste</a:t>
            </a:r>
            <a:r>
              <a:rPr lang="en-GB" b="1">
                <a:solidFill>
                  <a:srgbClr val="373636"/>
                </a:solidFill>
              </a:rPr>
              <a:t> </a:t>
            </a:r>
            <a:r>
              <a:rPr lang="en-GB" b="1" err="1">
                <a:solidFill>
                  <a:srgbClr val="373636"/>
                </a:solidFill>
              </a:rPr>
              <a:t>versie</a:t>
            </a:r>
            <a:r>
              <a:rPr lang="en-GB" b="1">
                <a:solidFill>
                  <a:srgbClr val="373636"/>
                </a:solidFill>
              </a:rPr>
              <a:t> </a:t>
            </a:r>
            <a:r>
              <a:rPr lang="en-GB" b="1" err="1">
                <a:solidFill>
                  <a:srgbClr val="373636"/>
                </a:solidFill>
              </a:rPr>
              <a:t>datamodel</a:t>
            </a:r>
            <a:r>
              <a:rPr lang="en-GB" b="1">
                <a:solidFill>
                  <a:srgbClr val="373636"/>
                </a:solidFill>
              </a:rPr>
              <a:t> </a:t>
            </a:r>
            <a:r>
              <a:rPr lang="en-GB" sz="1400" b="1" i="0" u="none" strike="noStrike" cap="none">
                <a:solidFill>
                  <a:srgbClr val="373636"/>
                </a:solidFill>
                <a:latin typeface="Arial"/>
                <a:ea typeface="Arial"/>
                <a:cs typeface="Arial"/>
                <a:sym typeface="Arial"/>
              </a:rPr>
              <a:t>&amp;</a:t>
            </a:r>
            <a:r>
              <a:rPr lang="en-GB" b="1">
                <a:solidFill>
                  <a:srgbClr val="373636"/>
                </a:solidFill>
              </a:rPr>
              <a:t> </a:t>
            </a:r>
            <a:r>
              <a:rPr lang="en-GB" sz="1400" b="1" i="0" u="none" strike="noStrike" cap="none" err="1">
                <a:solidFill>
                  <a:srgbClr val="373636"/>
                </a:solidFill>
                <a:latin typeface="Arial"/>
                <a:ea typeface="Arial"/>
                <a:cs typeface="Arial"/>
                <a:sym typeface="Arial"/>
              </a:rPr>
              <a:t>capteren</a:t>
            </a:r>
            <a:r>
              <a:rPr lang="en-GB" b="1">
                <a:solidFill>
                  <a:srgbClr val="373636"/>
                </a:solidFill>
              </a:rPr>
              <a:t> </a:t>
            </a:r>
            <a:r>
              <a:rPr lang="en-GB" sz="1400" b="1" i="0" u="none" strike="noStrike" cap="none">
                <a:solidFill>
                  <a:srgbClr val="373636"/>
                </a:solidFill>
                <a:latin typeface="Arial"/>
                <a:ea typeface="Arial"/>
                <a:cs typeface="Arial"/>
                <a:sym typeface="Arial"/>
              </a:rPr>
              <a:t>van</a:t>
            </a:r>
            <a:r>
              <a:rPr lang="en-GB" b="1">
                <a:solidFill>
                  <a:srgbClr val="373636"/>
                </a:solidFill>
              </a:rPr>
              <a:t> </a:t>
            </a:r>
            <a:r>
              <a:rPr lang="en-GB" sz="1400" b="1" i="0" u="none" strike="noStrike" cap="none">
                <a:solidFill>
                  <a:srgbClr val="373636"/>
                </a:solidFill>
                <a:latin typeface="Arial"/>
                <a:ea typeface="Arial"/>
                <a:cs typeface="Arial"/>
                <a:sym typeface="Arial"/>
              </a:rPr>
              <a:t>input</a:t>
            </a:r>
            <a:r>
              <a:rPr lang="en-GB" b="1">
                <a:solidFill>
                  <a:srgbClr val="373636"/>
                </a:solidFill>
              </a:rPr>
              <a:t> </a:t>
            </a:r>
            <a:r>
              <a:rPr lang="en-GB" b="1" err="1">
                <a:solidFill>
                  <a:srgbClr val="373636"/>
                </a:solidFill>
              </a:rPr>
              <a:t>adhv</a:t>
            </a:r>
            <a:r>
              <a:rPr lang="en-GB" b="1">
                <a:solidFill>
                  <a:srgbClr val="373636"/>
                </a:solidFill>
              </a:rPr>
              <a:t> </a:t>
            </a:r>
            <a:r>
              <a:rPr lang="en-GB" b="1" err="1">
                <a:solidFill>
                  <a:srgbClr val="373636"/>
                </a:solidFill>
              </a:rPr>
              <a:t>interactieve</a:t>
            </a:r>
            <a:r>
              <a:rPr lang="en-GB" b="1">
                <a:solidFill>
                  <a:srgbClr val="373636"/>
                </a:solidFill>
              </a:rPr>
              <a:t> </a:t>
            </a:r>
            <a:r>
              <a:rPr lang="en-GB" b="1" err="1">
                <a:solidFill>
                  <a:srgbClr val="373636"/>
                </a:solidFill>
              </a:rPr>
              <a:t>oefening</a:t>
            </a:r>
            <a:endParaRPr lang="nl-BE" err="1"/>
          </a:p>
        </p:txBody>
      </p:sp>
      <p:grpSp>
        <p:nvGrpSpPr>
          <p:cNvPr id="390" name="Google Shape;390;gfa30ed6e57_0_510"/>
          <p:cNvGrpSpPr/>
          <p:nvPr/>
        </p:nvGrpSpPr>
        <p:grpSpPr>
          <a:xfrm>
            <a:off x="1575102" y="2735872"/>
            <a:ext cx="457199" cy="451339"/>
            <a:chOff x="1684338" y="1958975"/>
            <a:chExt cx="123825" cy="122238"/>
          </a:xfrm>
        </p:grpSpPr>
        <p:sp>
          <p:nvSpPr>
            <p:cNvPr id="391" name="Google Shape;391;gfa30ed6e57_0_510"/>
            <p:cNvSpPr/>
            <p:nvPr/>
          </p:nvSpPr>
          <p:spPr>
            <a:xfrm>
              <a:off x="1684338" y="1958975"/>
              <a:ext cx="123825" cy="122238"/>
            </a:xfrm>
            <a:custGeom>
              <a:avLst/>
              <a:gdLst/>
              <a:ahLst/>
              <a:cxnLst/>
              <a:rect l="l" t="t" r="r" b="b"/>
              <a:pathLst>
                <a:path w="78" h="77" extrusionOk="0">
                  <a:moveTo>
                    <a:pt x="0" y="0"/>
                  </a:moveTo>
                  <a:lnTo>
                    <a:pt x="0" y="77"/>
                  </a:lnTo>
                  <a:lnTo>
                    <a:pt x="78" y="77"/>
                  </a:lnTo>
                  <a:lnTo>
                    <a:pt x="78" y="0"/>
                  </a:lnTo>
                  <a:lnTo>
                    <a:pt x="0" y="0"/>
                  </a:lnTo>
                  <a:close/>
                  <a:moveTo>
                    <a:pt x="74" y="74"/>
                  </a:moveTo>
                  <a:lnTo>
                    <a:pt x="3" y="74"/>
                  </a:lnTo>
                  <a:lnTo>
                    <a:pt x="3" y="3"/>
                  </a:lnTo>
                  <a:lnTo>
                    <a:pt x="74" y="3"/>
                  </a:lnTo>
                  <a:lnTo>
                    <a:pt x="74" y="74"/>
                  </a:ln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2" name="Google Shape;392;gfa30ed6e57_0_510"/>
            <p:cNvSpPr/>
            <p:nvPr/>
          </p:nvSpPr>
          <p:spPr>
            <a:xfrm>
              <a:off x="1704975" y="1971675"/>
              <a:ext cx="49213" cy="85725"/>
            </a:xfrm>
            <a:custGeom>
              <a:avLst/>
              <a:gdLst/>
              <a:ahLst/>
              <a:cxnLst/>
              <a:rect l="l" t="t" r="r" b="b"/>
              <a:pathLst>
                <a:path w="229" h="398" extrusionOk="0">
                  <a:moveTo>
                    <a:pt x="24" y="226"/>
                  </a:moveTo>
                  <a:cubicBezTo>
                    <a:pt x="24" y="136"/>
                    <a:pt x="95" y="63"/>
                    <a:pt x="184" y="60"/>
                  </a:cubicBezTo>
                  <a:cubicBezTo>
                    <a:pt x="163" y="80"/>
                    <a:pt x="163" y="80"/>
                    <a:pt x="163" y="80"/>
                  </a:cubicBezTo>
                  <a:cubicBezTo>
                    <a:pt x="181" y="97"/>
                    <a:pt x="181" y="97"/>
                    <a:pt x="181" y="97"/>
                  </a:cubicBezTo>
                  <a:cubicBezTo>
                    <a:pt x="229" y="49"/>
                    <a:pt x="229" y="49"/>
                    <a:pt x="229" y="49"/>
                  </a:cubicBezTo>
                  <a:cubicBezTo>
                    <a:pt x="181" y="0"/>
                    <a:pt x="181" y="0"/>
                    <a:pt x="181" y="0"/>
                  </a:cubicBezTo>
                  <a:cubicBezTo>
                    <a:pt x="163" y="17"/>
                    <a:pt x="163" y="17"/>
                    <a:pt x="163" y="17"/>
                  </a:cubicBezTo>
                  <a:cubicBezTo>
                    <a:pt x="181" y="35"/>
                    <a:pt x="181" y="35"/>
                    <a:pt x="181" y="35"/>
                  </a:cubicBezTo>
                  <a:cubicBezTo>
                    <a:pt x="80" y="40"/>
                    <a:pt x="0" y="124"/>
                    <a:pt x="0" y="226"/>
                  </a:cubicBezTo>
                  <a:cubicBezTo>
                    <a:pt x="0" y="301"/>
                    <a:pt x="44" y="367"/>
                    <a:pt x="107" y="398"/>
                  </a:cubicBezTo>
                  <a:cubicBezTo>
                    <a:pt x="115" y="374"/>
                    <a:pt x="115" y="374"/>
                    <a:pt x="115" y="374"/>
                  </a:cubicBezTo>
                  <a:cubicBezTo>
                    <a:pt x="61" y="346"/>
                    <a:pt x="24" y="290"/>
                    <a:pt x="24" y="226"/>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3" name="Google Shape;393;gfa30ed6e57_0_510"/>
            <p:cNvSpPr/>
            <p:nvPr/>
          </p:nvSpPr>
          <p:spPr>
            <a:xfrm>
              <a:off x="1736725" y="1982788"/>
              <a:ext cx="49213" cy="85725"/>
            </a:xfrm>
            <a:custGeom>
              <a:avLst/>
              <a:gdLst/>
              <a:ahLst/>
              <a:cxnLst/>
              <a:rect l="l" t="t" r="r" b="b"/>
              <a:pathLst>
                <a:path w="234" h="401" extrusionOk="0">
                  <a:moveTo>
                    <a:pt x="234" y="175"/>
                  </a:moveTo>
                  <a:cubicBezTo>
                    <a:pt x="234" y="96"/>
                    <a:pt x="186" y="29"/>
                    <a:pt x="119" y="0"/>
                  </a:cubicBezTo>
                  <a:cubicBezTo>
                    <a:pt x="111" y="23"/>
                    <a:pt x="111" y="23"/>
                    <a:pt x="111" y="23"/>
                  </a:cubicBezTo>
                  <a:cubicBezTo>
                    <a:pt x="169" y="49"/>
                    <a:pt x="209" y="108"/>
                    <a:pt x="209" y="175"/>
                  </a:cubicBezTo>
                  <a:cubicBezTo>
                    <a:pt x="209" y="265"/>
                    <a:pt x="136" y="339"/>
                    <a:pt x="46" y="341"/>
                  </a:cubicBezTo>
                  <a:cubicBezTo>
                    <a:pt x="67" y="321"/>
                    <a:pt x="67" y="321"/>
                    <a:pt x="67" y="321"/>
                  </a:cubicBezTo>
                  <a:cubicBezTo>
                    <a:pt x="49" y="303"/>
                    <a:pt x="49" y="303"/>
                    <a:pt x="49" y="303"/>
                  </a:cubicBezTo>
                  <a:cubicBezTo>
                    <a:pt x="0" y="352"/>
                    <a:pt x="0" y="352"/>
                    <a:pt x="0" y="352"/>
                  </a:cubicBezTo>
                  <a:cubicBezTo>
                    <a:pt x="49" y="401"/>
                    <a:pt x="49" y="401"/>
                    <a:pt x="49" y="401"/>
                  </a:cubicBezTo>
                  <a:cubicBezTo>
                    <a:pt x="67" y="383"/>
                    <a:pt x="67" y="383"/>
                    <a:pt x="67" y="383"/>
                  </a:cubicBezTo>
                  <a:cubicBezTo>
                    <a:pt x="49" y="366"/>
                    <a:pt x="49" y="366"/>
                    <a:pt x="49" y="366"/>
                  </a:cubicBezTo>
                  <a:cubicBezTo>
                    <a:pt x="151" y="362"/>
                    <a:pt x="234" y="278"/>
                    <a:pt x="234" y="175"/>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394" name="Google Shape;394;gfa30ed6e57_0_510"/>
          <p:cNvGrpSpPr/>
          <p:nvPr/>
        </p:nvGrpSpPr>
        <p:grpSpPr>
          <a:xfrm>
            <a:off x="7097229" y="2735872"/>
            <a:ext cx="457151" cy="457156"/>
            <a:chOff x="4143375" y="39688"/>
            <a:chExt cx="1338263" cy="1339849"/>
          </a:xfrm>
        </p:grpSpPr>
        <p:sp>
          <p:nvSpPr>
            <p:cNvPr id="395" name="Google Shape;395;gfa30ed6e57_0_510"/>
            <p:cNvSpPr/>
            <p:nvPr/>
          </p:nvSpPr>
          <p:spPr>
            <a:xfrm>
              <a:off x="4143375" y="39688"/>
              <a:ext cx="1338263" cy="1339849"/>
            </a:xfrm>
            <a:custGeom>
              <a:avLst/>
              <a:gdLst/>
              <a:ahLst/>
              <a:cxnLst/>
              <a:rect l="l" t="t" r="r" b="b"/>
              <a:pathLst>
                <a:path w="576" h="576" extrusionOk="0">
                  <a:moveTo>
                    <a:pt x="0" y="0"/>
                  </a:moveTo>
                  <a:cubicBezTo>
                    <a:pt x="0" y="576"/>
                    <a:pt x="0" y="576"/>
                    <a:pt x="0" y="576"/>
                  </a:cubicBezTo>
                  <a:cubicBezTo>
                    <a:pt x="179" y="576"/>
                    <a:pt x="179" y="576"/>
                    <a:pt x="179" y="576"/>
                  </a:cubicBezTo>
                  <a:cubicBezTo>
                    <a:pt x="179" y="411"/>
                    <a:pt x="179" y="411"/>
                    <a:pt x="179" y="411"/>
                  </a:cubicBezTo>
                  <a:cubicBezTo>
                    <a:pt x="174" y="407"/>
                    <a:pt x="174" y="407"/>
                    <a:pt x="174" y="407"/>
                  </a:cubicBezTo>
                  <a:cubicBezTo>
                    <a:pt x="130" y="375"/>
                    <a:pt x="104" y="324"/>
                    <a:pt x="104" y="270"/>
                  </a:cubicBezTo>
                  <a:cubicBezTo>
                    <a:pt x="104" y="191"/>
                    <a:pt x="166" y="120"/>
                    <a:pt x="248" y="104"/>
                  </a:cubicBezTo>
                  <a:cubicBezTo>
                    <a:pt x="248" y="104"/>
                    <a:pt x="263" y="100"/>
                    <a:pt x="285" y="100"/>
                  </a:cubicBezTo>
                  <a:cubicBezTo>
                    <a:pt x="311" y="100"/>
                    <a:pt x="329" y="105"/>
                    <a:pt x="329" y="105"/>
                  </a:cubicBezTo>
                  <a:cubicBezTo>
                    <a:pt x="420" y="126"/>
                    <a:pt x="448" y="216"/>
                    <a:pt x="478" y="311"/>
                  </a:cubicBezTo>
                  <a:cubicBezTo>
                    <a:pt x="481" y="320"/>
                    <a:pt x="484" y="329"/>
                    <a:pt x="486" y="337"/>
                  </a:cubicBezTo>
                  <a:cubicBezTo>
                    <a:pt x="435" y="337"/>
                    <a:pt x="435" y="337"/>
                    <a:pt x="435" y="337"/>
                  </a:cubicBezTo>
                  <a:cubicBezTo>
                    <a:pt x="435" y="406"/>
                    <a:pt x="435" y="406"/>
                    <a:pt x="435" y="406"/>
                  </a:cubicBezTo>
                  <a:cubicBezTo>
                    <a:pt x="435" y="430"/>
                    <a:pt x="415" y="450"/>
                    <a:pt x="391" y="450"/>
                  </a:cubicBezTo>
                  <a:cubicBezTo>
                    <a:pt x="341" y="450"/>
                    <a:pt x="341" y="450"/>
                    <a:pt x="341" y="450"/>
                  </a:cubicBezTo>
                  <a:cubicBezTo>
                    <a:pt x="341" y="576"/>
                    <a:pt x="341" y="576"/>
                    <a:pt x="341" y="576"/>
                  </a:cubicBezTo>
                  <a:cubicBezTo>
                    <a:pt x="576" y="576"/>
                    <a:pt x="576" y="576"/>
                    <a:pt x="576" y="576"/>
                  </a:cubicBezTo>
                  <a:cubicBezTo>
                    <a:pt x="576" y="0"/>
                    <a:pt x="576" y="0"/>
                    <a:pt x="576" y="0"/>
                  </a:cubicBezTo>
                  <a:lnTo>
                    <a:pt x="0" y="0"/>
                  </a:lnTo>
                  <a:close/>
                  <a:moveTo>
                    <a:pt x="551" y="551"/>
                  </a:moveTo>
                  <a:cubicBezTo>
                    <a:pt x="366" y="551"/>
                    <a:pt x="366" y="551"/>
                    <a:pt x="366" y="551"/>
                  </a:cubicBezTo>
                  <a:cubicBezTo>
                    <a:pt x="366" y="474"/>
                    <a:pt x="366" y="474"/>
                    <a:pt x="366" y="474"/>
                  </a:cubicBezTo>
                  <a:cubicBezTo>
                    <a:pt x="391" y="474"/>
                    <a:pt x="391" y="474"/>
                    <a:pt x="391" y="474"/>
                  </a:cubicBezTo>
                  <a:cubicBezTo>
                    <a:pt x="429" y="474"/>
                    <a:pt x="460" y="444"/>
                    <a:pt x="460" y="406"/>
                  </a:cubicBezTo>
                  <a:cubicBezTo>
                    <a:pt x="460" y="362"/>
                    <a:pt x="460" y="362"/>
                    <a:pt x="460" y="362"/>
                  </a:cubicBezTo>
                  <a:cubicBezTo>
                    <a:pt x="490" y="362"/>
                    <a:pt x="490" y="362"/>
                    <a:pt x="490" y="362"/>
                  </a:cubicBezTo>
                  <a:cubicBezTo>
                    <a:pt x="497" y="362"/>
                    <a:pt x="504" y="359"/>
                    <a:pt x="508" y="353"/>
                  </a:cubicBezTo>
                  <a:cubicBezTo>
                    <a:pt x="512" y="348"/>
                    <a:pt x="513" y="340"/>
                    <a:pt x="511" y="334"/>
                  </a:cubicBezTo>
                  <a:cubicBezTo>
                    <a:pt x="508" y="324"/>
                    <a:pt x="505" y="314"/>
                    <a:pt x="502" y="304"/>
                  </a:cubicBezTo>
                  <a:cubicBezTo>
                    <a:pt x="470" y="204"/>
                    <a:pt x="438" y="102"/>
                    <a:pt x="329" y="80"/>
                  </a:cubicBezTo>
                  <a:cubicBezTo>
                    <a:pt x="329" y="80"/>
                    <a:pt x="310" y="75"/>
                    <a:pt x="290" y="75"/>
                  </a:cubicBezTo>
                  <a:cubicBezTo>
                    <a:pt x="269" y="75"/>
                    <a:pt x="248" y="79"/>
                    <a:pt x="248" y="79"/>
                  </a:cubicBezTo>
                  <a:cubicBezTo>
                    <a:pt x="153" y="96"/>
                    <a:pt x="80" y="178"/>
                    <a:pt x="80" y="270"/>
                  </a:cubicBezTo>
                  <a:cubicBezTo>
                    <a:pt x="80" y="330"/>
                    <a:pt x="107" y="387"/>
                    <a:pt x="154" y="423"/>
                  </a:cubicBezTo>
                  <a:cubicBezTo>
                    <a:pt x="154" y="551"/>
                    <a:pt x="154" y="551"/>
                    <a:pt x="154" y="551"/>
                  </a:cubicBezTo>
                  <a:cubicBezTo>
                    <a:pt x="25" y="551"/>
                    <a:pt x="25" y="551"/>
                    <a:pt x="25" y="551"/>
                  </a:cubicBezTo>
                  <a:cubicBezTo>
                    <a:pt x="25" y="24"/>
                    <a:pt x="25" y="24"/>
                    <a:pt x="25" y="24"/>
                  </a:cubicBezTo>
                  <a:cubicBezTo>
                    <a:pt x="551" y="24"/>
                    <a:pt x="551" y="24"/>
                    <a:pt x="551" y="24"/>
                  </a:cubicBezTo>
                  <a:lnTo>
                    <a:pt x="551" y="551"/>
                  </a:ln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6" name="Google Shape;396;gfa30ed6e57_0_510"/>
            <p:cNvSpPr/>
            <p:nvPr/>
          </p:nvSpPr>
          <p:spPr>
            <a:xfrm>
              <a:off x="4438650" y="474663"/>
              <a:ext cx="339725" cy="339725"/>
            </a:xfrm>
            <a:custGeom>
              <a:avLst/>
              <a:gdLst/>
              <a:ahLst/>
              <a:cxnLst/>
              <a:rect l="l" t="t" r="r" b="b"/>
              <a:pathLst>
                <a:path w="146" h="146" extrusionOk="0">
                  <a:moveTo>
                    <a:pt x="128" y="56"/>
                  </a:moveTo>
                  <a:cubicBezTo>
                    <a:pt x="143" y="47"/>
                    <a:pt x="143" y="47"/>
                    <a:pt x="143" y="47"/>
                  </a:cubicBezTo>
                  <a:cubicBezTo>
                    <a:pt x="131" y="26"/>
                    <a:pt x="131" y="26"/>
                    <a:pt x="131" y="26"/>
                  </a:cubicBezTo>
                  <a:cubicBezTo>
                    <a:pt x="116" y="35"/>
                    <a:pt x="116" y="35"/>
                    <a:pt x="116" y="35"/>
                  </a:cubicBezTo>
                  <a:cubicBezTo>
                    <a:pt x="115" y="34"/>
                    <a:pt x="114" y="32"/>
                    <a:pt x="112" y="31"/>
                  </a:cubicBezTo>
                  <a:cubicBezTo>
                    <a:pt x="121" y="17"/>
                    <a:pt x="121" y="17"/>
                    <a:pt x="121" y="17"/>
                  </a:cubicBezTo>
                  <a:cubicBezTo>
                    <a:pt x="100" y="4"/>
                    <a:pt x="100" y="4"/>
                    <a:pt x="100" y="4"/>
                  </a:cubicBezTo>
                  <a:cubicBezTo>
                    <a:pt x="91" y="19"/>
                    <a:pt x="91" y="19"/>
                    <a:pt x="91" y="19"/>
                  </a:cubicBezTo>
                  <a:cubicBezTo>
                    <a:pt x="89" y="18"/>
                    <a:pt x="87" y="17"/>
                    <a:pt x="85" y="17"/>
                  </a:cubicBezTo>
                  <a:cubicBezTo>
                    <a:pt x="85" y="0"/>
                    <a:pt x="85" y="0"/>
                    <a:pt x="85" y="0"/>
                  </a:cubicBezTo>
                  <a:cubicBezTo>
                    <a:pt x="61" y="0"/>
                    <a:pt x="61" y="0"/>
                    <a:pt x="61" y="0"/>
                  </a:cubicBezTo>
                  <a:cubicBezTo>
                    <a:pt x="61" y="17"/>
                    <a:pt x="61" y="17"/>
                    <a:pt x="61" y="17"/>
                  </a:cubicBezTo>
                  <a:cubicBezTo>
                    <a:pt x="58" y="17"/>
                    <a:pt x="56" y="18"/>
                    <a:pt x="53" y="19"/>
                  </a:cubicBezTo>
                  <a:cubicBezTo>
                    <a:pt x="44" y="5"/>
                    <a:pt x="44" y="5"/>
                    <a:pt x="44" y="5"/>
                  </a:cubicBezTo>
                  <a:cubicBezTo>
                    <a:pt x="23" y="18"/>
                    <a:pt x="23" y="18"/>
                    <a:pt x="23" y="18"/>
                  </a:cubicBezTo>
                  <a:cubicBezTo>
                    <a:pt x="32" y="32"/>
                    <a:pt x="32" y="32"/>
                    <a:pt x="32" y="32"/>
                  </a:cubicBezTo>
                  <a:cubicBezTo>
                    <a:pt x="32" y="33"/>
                    <a:pt x="31" y="34"/>
                    <a:pt x="31" y="34"/>
                  </a:cubicBezTo>
                  <a:cubicBezTo>
                    <a:pt x="16" y="25"/>
                    <a:pt x="16" y="25"/>
                    <a:pt x="16" y="25"/>
                  </a:cubicBezTo>
                  <a:cubicBezTo>
                    <a:pt x="3" y="47"/>
                    <a:pt x="3" y="47"/>
                    <a:pt x="3" y="47"/>
                  </a:cubicBezTo>
                  <a:cubicBezTo>
                    <a:pt x="18" y="55"/>
                    <a:pt x="18" y="55"/>
                    <a:pt x="18" y="55"/>
                  </a:cubicBezTo>
                  <a:cubicBezTo>
                    <a:pt x="18" y="57"/>
                    <a:pt x="17" y="59"/>
                    <a:pt x="17" y="61"/>
                  </a:cubicBezTo>
                  <a:cubicBezTo>
                    <a:pt x="0" y="61"/>
                    <a:pt x="0" y="61"/>
                    <a:pt x="0" y="61"/>
                  </a:cubicBezTo>
                  <a:cubicBezTo>
                    <a:pt x="0" y="85"/>
                    <a:pt x="0" y="85"/>
                    <a:pt x="0" y="85"/>
                  </a:cubicBezTo>
                  <a:cubicBezTo>
                    <a:pt x="17" y="85"/>
                    <a:pt x="17" y="85"/>
                    <a:pt x="17" y="85"/>
                  </a:cubicBezTo>
                  <a:cubicBezTo>
                    <a:pt x="17" y="87"/>
                    <a:pt x="18" y="88"/>
                    <a:pt x="18" y="90"/>
                  </a:cubicBezTo>
                  <a:cubicBezTo>
                    <a:pt x="3" y="98"/>
                    <a:pt x="3" y="98"/>
                    <a:pt x="3" y="98"/>
                  </a:cubicBezTo>
                  <a:cubicBezTo>
                    <a:pt x="15" y="120"/>
                    <a:pt x="15" y="120"/>
                    <a:pt x="15" y="120"/>
                  </a:cubicBezTo>
                  <a:cubicBezTo>
                    <a:pt x="30" y="111"/>
                    <a:pt x="30" y="111"/>
                    <a:pt x="30" y="111"/>
                  </a:cubicBezTo>
                  <a:cubicBezTo>
                    <a:pt x="31" y="112"/>
                    <a:pt x="32" y="113"/>
                    <a:pt x="33" y="114"/>
                  </a:cubicBezTo>
                  <a:cubicBezTo>
                    <a:pt x="24" y="129"/>
                    <a:pt x="24" y="129"/>
                    <a:pt x="24" y="129"/>
                  </a:cubicBezTo>
                  <a:cubicBezTo>
                    <a:pt x="45" y="142"/>
                    <a:pt x="45" y="142"/>
                    <a:pt x="45" y="142"/>
                  </a:cubicBezTo>
                  <a:cubicBezTo>
                    <a:pt x="54" y="127"/>
                    <a:pt x="54" y="127"/>
                    <a:pt x="54" y="127"/>
                  </a:cubicBezTo>
                  <a:cubicBezTo>
                    <a:pt x="56" y="128"/>
                    <a:pt x="59" y="129"/>
                    <a:pt x="61" y="129"/>
                  </a:cubicBezTo>
                  <a:cubicBezTo>
                    <a:pt x="61" y="146"/>
                    <a:pt x="61" y="146"/>
                    <a:pt x="61" y="146"/>
                  </a:cubicBezTo>
                  <a:cubicBezTo>
                    <a:pt x="85" y="146"/>
                    <a:pt x="85" y="146"/>
                    <a:pt x="85" y="146"/>
                  </a:cubicBezTo>
                  <a:cubicBezTo>
                    <a:pt x="85" y="129"/>
                    <a:pt x="85" y="129"/>
                    <a:pt x="85" y="129"/>
                  </a:cubicBezTo>
                  <a:cubicBezTo>
                    <a:pt x="88" y="128"/>
                    <a:pt x="90" y="128"/>
                    <a:pt x="93" y="127"/>
                  </a:cubicBezTo>
                  <a:cubicBezTo>
                    <a:pt x="102" y="141"/>
                    <a:pt x="102" y="141"/>
                    <a:pt x="102" y="141"/>
                  </a:cubicBezTo>
                  <a:cubicBezTo>
                    <a:pt x="123" y="128"/>
                    <a:pt x="123" y="128"/>
                    <a:pt x="123" y="128"/>
                  </a:cubicBezTo>
                  <a:cubicBezTo>
                    <a:pt x="113" y="114"/>
                    <a:pt x="113" y="114"/>
                    <a:pt x="113" y="114"/>
                  </a:cubicBezTo>
                  <a:cubicBezTo>
                    <a:pt x="114" y="113"/>
                    <a:pt x="115" y="112"/>
                    <a:pt x="115" y="112"/>
                  </a:cubicBezTo>
                  <a:cubicBezTo>
                    <a:pt x="130" y="120"/>
                    <a:pt x="130" y="120"/>
                    <a:pt x="130" y="120"/>
                  </a:cubicBezTo>
                  <a:cubicBezTo>
                    <a:pt x="143" y="99"/>
                    <a:pt x="143" y="99"/>
                    <a:pt x="143" y="99"/>
                  </a:cubicBezTo>
                  <a:cubicBezTo>
                    <a:pt x="128" y="91"/>
                    <a:pt x="128" y="91"/>
                    <a:pt x="128" y="91"/>
                  </a:cubicBezTo>
                  <a:cubicBezTo>
                    <a:pt x="128" y="89"/>
                    <a:pt x="129" y="87"/>
                    <a:pt x="129" y="85"/>
                  </a:cubicBezTo>
                  <a:cubicBezTo>
                    <a:pt x="146" y="85"/>
                    <a:pt x="146" y="85"/>
                    <a:pt x="146" y="85"/>
                  </a:cubicBezTo>
                  <a:cubicBezTo>
                    <a:pt x="146" y="61"/>
                    <a:pt x="146" y="61"/>
                    <a:pt x="146" y="61"/>
                  </a:cubicBezTo>
                  <a:cubicBezTo>
                    <a:pt x="129" y="61"/>
                    <a:pt x="129" y="61"/>
                    <a:pt x="129" y="61"/>
                  </a:cubicBezTo>
                  <a:cubicBezTo>
                    <a:pt x="129" y="59"/>
                    <a:pt x="128" y="58"/>
                    <a:pt x="128" y="56"/>
                  </a:cubicBezTo>
                  <a:close/>
                  <a:moveTo>
                    <a:pt x="40" y="73"/>
                  </a:moveTo>
                  <a:cubicBezTo>
                    <a:pt x="40" y="55"/>
                    <a:pt x="55" y="40"/>
                    <a:pt x="73" y="40"/>
                  </a:cubicBezTo>
                  <a:cubicBezTo>
                    <a:pt x="91" y="40"/>
                    <a:pt x="106" y="55"/>
                    <a:pt x="106" y="73"/>
                  </a:cubicBezTo>
                  <a:cubicBezTo>
                    <a:pt x="106" y="91"/>
                    <a:pt x="91" y="106"/>
                    <a:pt x="73" y="106"/>
                  </a:cubicBezTo>
                  <a:cubicBezTo>
                    <a:pt x="55" y="106"/>
                    <a:pt x="40" y="91"/>
                    <a:pt x="40" y="73"/>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7" name="Google Shape;397;gfa30ed6e57_0_510"/>
            <p:cNvSpPr/>
            <p:nvPr/>
          </p:nvSpPr>
          <p:spPr>
            <a:xfrm>
              <a:off x="4765675" y="338138"/>
              <a:ext cx="254000" cy="252413"/>
            </a:xfrm>
            <a:custGeom>
              <a:avLst/>
              <a:gdLst/>
              <a:ahLst/>
              <a:cxnLst/>
              <a:rect l="l" t="t" r="r" b="b"/>
              <a:pathLst>
                <a:path w="109" h="109" extrusionOk="0">
                  <a:moveTo>
                    <a:pt x="87" y="100"/>
                  </a:moveTo>
                  <a:cubicBezTo>
                    <a:pt x="82" y="88"/>
                    <a:pt x="82" y="88"/>
                    <a:pt x="82" y="88"/>
                  </a:cubicBezTo>
                  <a:cubicBezTo>
                    <a:pt x="84" y="86"/>
                    <a:pt x="86" y="84"/>
                    <a:pt x="88" y="82"/>
                  </a:cubicBezTo>
                  <a:cubicBezTo>
                    <a:pt x="99" y="87"/>
                    <a:pt x="99" y="87"/>
                    <a:pt x="99" y="87"/>
                  </a:cubicBezTo>
                  <a:cubicBezTo>
                    <a:pt x="109" y="65"/>
                    <a:pt x="109" y="65"/>
                    <a:pt x="109" y="65"/>
                  </a:cubicBezTo>
                  <a:cubicBezTo>
                    <a:pt x="97" y="60"/>
                    <a:pt x="97" y="60"/>
                    <a:pt x="97" y="60"/>
                  </a:cubicBezTo>
                  <a:cubicBezTo>
                    <a:pt x="98" y="57"/>
                    <a:pt x="98" y="54"/>
                    <a:pt x="97" y="51"/>
                  </a:cubicBezTo>
                  <a:cubicBezTo>
                    <a:pt x="109" y="46"/>
                    <a:pt x="109" y="46"/>
                    <a:pt x="109" y="46"/>
                  </a:cubicBezTo>
                  <a:cubicBezTo>
                    <a:pt x="100" y="23"/>
                    <a:pt x="100" y="23"/>
                    <a:pt x="100" y="23"/>
                  </a:cubicBezTo>
                  <a:cubicBezTo>
                    <a:pt x="88" y="28"/>
                    <a:pt x="88" y="28"/>
                    <a:pt x="88" y="28"/>
                  </a:cubicBezTo>
                  <a:cubicBezTo>
                    <a:pt x="86" y="26"/>
                    <a:pt x="84" y="24"/>
                    <a:pt x="82" y="22"/>
                  </a:cubicBezTo>
                  <a:cubicBezTo>
                    <a:pt x="87" y="10"/>
                    <a:pt x="87" y="10"/>
                    <a:pt x="87" y="10"/>
                  </a:cubicBezTo>
                  <a:cubicBezTo>
                    <a:pt x="65" y="0"/>
                    <a:pt x="65" y="0"/>
                    <a:pt x="65" y="0"/>
                  </a:cubicBezTo>
                  <a:cubicBezTo>
                    <a:pt x="59" y="12"/>
                    <a:pt x="59" y="12"/>
                    <a:pt x="59" y="12"/>
                  </a:cubicBezTo>
                  <a:cubicBezTo>
                    <a:pt x="56" y="12"/>
                    <a:pt x="53" y="12"/>
                    <a:pt x="50" y="12"/>
                  </a:cubicBezTo>
                  <a:cubicBezTo>
                    <a:pt x="45" y="0"/>
                    <a:pt x="45" y="0"/>
                    <a:pt x="45" y="0"/>
                  </a:cubicBezTo>
                  <a:cubicBezTo>
                    <a:pt x="22" y="9"/>
                    <a:pt x="22" y="9"/>
                    <a:pt x="22" y="9"/>
                  </a:cubicBezTo>
                  <a:cubicBezTo>
                    <a:pt x="27" y="22"/>
                    <a:pt x="27" y="22"/>
                    <a:pt x="27" y="22"/>
                  </a:cubicBezTo>
                  <a:cubicBezTo>
                    <a:pt x="25" y="23"/>
                    <a:pt x="24" y="25"/>
                    <a:pt x="22" y="27"/>
                  </a:cubicBezTo>
                  <a:cubicBezTo>
                    <a:pt x="10" y="22"/>
                    <a:pt x="10" y="22"/>
                    <a:pt x="10" y="22"/>
                  </a:cubicBezTo>
                  <a:cubicBezTo>
                    <a:pt x="0" y="44"/>
                    <a:pt x="0" y="44"/>
                    <a:pt x="0" y="44"/>
                  </a:cubicBezTo>
                  <a:cubicBezTo>
                    <a:pt x="12" y="50"/>
                    <a:pt x="12" y="50"/>
                    <a:pt x="12" y="50"/>
                  </a:cubicBezTo>
                  <a:cubicBezTo>
                    <a:pt x="12" y="53"/>
                    <a:pt x="12" y="55"/>
                    <a:pt x="12" y="58"/>
                  </a:cubicBezTo>
                  <a:cubicBezTo>
                    <a:pt x="0" y="63"/>
                    <a:pt x="0" y="63"/>
                    <a:pt x="0" y="63"/>
                  </a:cubicBezTo>
                  <a:cubicBezTo>
                    <a:pt x="9" y="86"/>
                    <a:pt x="9" y="86"/>
                    <a:pt x="9" y="86"/>
                  </a:cubicBezTo>
                  <a:cubicBezTo>
                    <a:pt x="21" y="81"/>
                    <a:pt x="21" y="81"/>
                    <a:pt x="21" y="81"/>
                  </a:cubicBezTo>
                  <a:cubicBezTo>
                    <a:pt x="22" y="84"/>
                    <a:pt x="25" y="86"/>
                    <a:pt x="27" y="88"/>
                  </a:cubicBezTo>
                  <a:cubicBezTo>
                    <a:pt x="22" y="99"/>
                    <a:pt x="22" y="99"/>
                    <a:pt x="22" y="99"/>
                  </a:cubicBezTo>
                  <a:cubicBezTo>
                    <a:pt x="44" y="109"/>
                    <a:pt x="44" y="109"/>
                    <a:pt x="44" y="109"/>
                  </a:cubicBezTo>
                  <a:cubicBezTo>
                    <a:pt x="49" y="98"/>
                    <a:pt x="49" y="98"/>
                    <a:pt x="49" y="98"/>
                  </a:cubicBezTo>
                  <a:cubicBezTo>
                    <a:pt x="51" y="98"/>
                    <a:pt x="53" y="98"/>
                    <a:pt x="55" y="98"/>
                  </a:cubicBezTo>
                  <a:cubicBezTo>
                    <a:pt x="56" y="98"/>
                    <a:pt x="58" y="98"/>
                    <a:pt x="59" y="98"/>
                  </a:cubicBezTo>
                  <a:cubicBezTo>
                    <a:pt x="64" y="109"/>
                    <a:pt x="64" y="109"/>
                    <a:pt x="64" y="109"/>
                  </a:cubicBezTo>
                  <a:lnTo>
                    <a:pt x="87" y="100"/>
                  </a:lnTo>
                  <a:close/>
                  <a:moveTo>
                    <a:pt x="47" y="72"/>
                  </a:moveTo>
                  <a:cubicBezTo>
                    <a:pt x="43" y="70"/>
                    <a:pt x="39" y="66"/>
                    <a:pt x="38" y="62"/>
                  </a:cubicBezTo>
                  <a:cubicBezTo>
                    <a:pt x="36" y="57"/>
                    <a:pt x="36" y="52"/>
                    <a:pt x="38" y="48"/>
                  </a:cubicBezTo>
                  <a:cubicBezTo>
                    <a:pt x="40" y="43"/>
                    <a:pt x="43" y="40"/>
                    <a:pt x="48" y="38"/>
                  </a:cubicBezTo>
                  <a:cubicBezTo>
                    <a:pt x="50" y="37"/>
                    <a:pt x="52" y="37"/>
                    <a:pt x="55" y="37"/>
                  </a:cubicBezTo>
                  <a:cubicBezTo>
                    <a:pt x="57" y="37"/>
                    <a:pt x="59" y="37"/>
                    <a:pt x="62" y="38"/>
                  </a:cubicBezTo>
                  <a:cubicBezTo>
                    <a:pt x="66" y="40"/>
                    <a:pt x="70" y="44"/>
                    <a:pt x="72" y="48"/>
                  </a:cubicBezTo>
                  <a:cubicBezTo>
                    <a:pt x="73" y="53"/>
                    <a:pt x="73" y="58"/>
                    <a:pt x="71" y="62"/>
                  </a:cubicBezTo>
                  <a:cubicBezTo>
                    <a:pt x="69" y="67"/>
                    <a:pt x="66" y="70"/>
                    <a:pt x="61" y="72"/>
                  </a:cubicBezTo>
                  <a:cubicBezTo>
                    <a:pt x="57" y="74"/>
                    <a:pt x="52" y="74"/>
                    <a:pt x="47" y="72"/>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398" name="Google Shape;398;gfa30ed6e57_0_510"/>
          <p:cNvSpPr/>
          <p:nvPr/>
        </p:nvSpPr>
        <p:spPr>
          <a:xfrm>
            <a:off x="3268327" y="3323125"/>
            <a:ext cx="2559000" cy="1169700"/>
          </a:xfrm>
          <a:prstGeom prst="rect">
            <a:avLst/>
          </a:prstGeom>
          <a:noFill/>
          <a:ln>
            <a:noFill/>
          </a:ln>
        </p:spPr>
        <p:txBody>
          <a:bodyPr spcFirstLastPara="1" wrap="square" lIns="91425" tIns="45700" rIns="91425" bIns="45700" anchor="t" anchorCtr="0">
            <a:noAutofit/>
          </a:bodyPr>
          <a:lstStyle/>
          <a:p>
            <a:pPr algn="ctr"/>
            <a:r>
              <a:rPr lang="nl-BE" b="1">
                <a:solidFill>
                  <a:srgbClr val="373636"/>
                </a:solidFill>
              </a:rPr>
              <a:t>Presentatie en discussie over de verschillende bestaande standaarden</a:t>
            </a:r>
          </a:p>
        </p:txBody>
      </p:sp>
      <p:sp>
        <p:nvSpPr>
          <p:cNvPr id="399" name="Google Shape;399;gfa30ed6e57_0_510"/>
          <p:cNvSpPr/>
          <p:nvPr/>
        </p:nvSpPr>
        <p:spPr>
          <a:xfrm>
            <a:off x="4320071" y="2735872"/>
            <a:ext cx="457200" cy="457200"/>
          </a:xfrm>
          <a:custGeom>
            <a:avLst/>
            <a:gdLst/>
            <a:ahLst/>
            <a:cxnLst/>
            <a:rect l="l" t="t" r="r" b="b"/>
            <a:pathLst>
              <a:path w="346" h="346" extrusionOk="0">
                <a:moveTo>
                  <a:pt x="0" y="0"/>
                </a:moveTo>
                <a:cubicBezTo>
                  <a:pt x="0" y="346"/>
                  <a:pt x="0" y="346"/>
                  <a:pt x="0" y="346"/>
                </a:cubicBezTo>
                <a:cubicBezTo>
                  <a:pt x="346" y="346"/>
                  <a:pt x="346" y="346"/>
                  <a:pt x="346" y="346"/>
                </a:cubicBezTo>
                <a:cubicBezTo>
                  <a:pt x="346" y="0"/>
                  <a:pt x="346" y="0"/>
                  <a:pt x="346" y="0"/>
                </a:cubicBezTo>
                <a:lnTo>
                  <a:pt x="0" y="0"/>
                </a:lnTo>
                <a:close/>
                <a:moveTo>
                  <a:pt x="332" y="331"/>
                </a:moveTo>
                <a:cubicBezTo>
                  <a:pt x="15" y="331"/>
                  <a:pt x="15" y="331"/>
                  <a:pt x="15" y="331"/>
                </a:cubicBezTo>
                <a:cubicBezTo>
                  <a:pt x="15" y="15"/>
                  <a:pt x="15" y="15"/>
                  <a:pt x="15" y="15"/>
                </a:cubicBezTo>
                <a:cubicBezTo>
                  <a:pt x="332" y="15"/>
                  <a:pt x="332" y="15"/>
                  <a:pt x="332" y="15"/>
                </a:cubicBezTo>
                <a:lnTo>
                  <a:pt x="332" y="331"/>
                </a:lnTo>
                <a:close/>
                <a:moveTo>
                  <a:pt x="80" y="145"/>
                </a:moveTo>
                <a:cubicBezTo>
                  <a:pt x="32" y="239"/>
                  <a:pt x="32" y="239"/>
                  <a:pt x="32" y="239"/>
                </a:cubicBezTo>
                <a:cubicBezTo>
                  <a:pt x="127" y="239"/>
                  <a:pt x="127" y="239"/>
                  <a:pt x="127" y="239"/>
                </a:cubicBezTo>
                <a:lnTo>
                  <a:pt x="80" y="145"/>
                </a:lnTo>
                <a:close/>
                <a:moveTo>
                  <a:pt x="80" y="178"/>
                </a:moveTo>
                <a:cubicBezTo>
                  <a:pt x="103" y="224"/>
                  <a:pt x="103" y="224"/>
                  <a:pt x="103" y="224"/>
                </a:cubicBezTo>
                <a:cubicBezTo>
                  <a:pt x="56" y="224"/>
                  <a:pt x="56" y="224"/>
                  <a:pt x="56" y="224"/>
                </a:cubicBezTo>
                <a:lnTo>
                  <a:pt x="80" y="178"/>
                </a:lnTo>
                <a:close/>
                <a:moveTo>
                  <a:pt x="219" y="195"/>
                </a:moveTo>
                <a:cubicBezTo>
                  <a:pt x="315" y="195"/>
                  <a:pt x="315" y="195"/>
                  <a:pt x="315" y="195"/>
                </a:cubicBezTo>
                <a:cubicBezTo>
                  <a:pt x="267" y="101"/>
                  <a:pt x="267" y="101"/>
                  <a:pt x="267" y="101"/>
                </a:cubicBezTo>
                <a:lnTo>
                  <a:pt x="219" y="195"/>
                </a:lnTo>
                <a:close/>
                <a:moveTo>
                  <a:pt x="243" y="180"/>
                </a:moveTo>
                <a:cubicBezTo>
                  <a:pt x="267" y="133"/>
                  <a:pt x="267" y="133"/>
                  <a:pt x="267" y="133"/>
                </a:cubicBezTo>
                <a:cubicBezTo>
                  <a:pt x="291" y="180"/>
                  <a:pt x="291" y="180"/>
                  <a:pt x="291" y="180"/>
                </a:cubicBezTo>
                <a:lnTo>
                  <a:pt x="243" y="180"/>
                </a:lnTo>
                <a:close/>
                <a:moveTo>
                  <a:pt x="83" y="104"/>
                </a:moveTo>
                <a:cubicBezTo>
                  <a:pt x="136" y="95"/>
                  <a:pt x="136" y="95"/>
                  <a:pt x="136" y="95"/>
                </a:cubicBezTo>
                <a:cubicBezTo>
                  <a:pt x="140" y="107"/>
                  <a:pt x="151" y="116"/>
                  <a:pt x="164" y="119"/>
                </a:cubicBezTo>
                <a:cubicBezTo>
                  <a:pt x="164" y="295"/>
                  <a:pt x="164" y="295"/>
                  <a:pt x="164" y="295"/>
                </a:cubicBezTo>
                <a:cubicBezTo>
                  <a:pt x="120" y="295"/>
                  <a:pt x="120" y="295"/>
                  <a:pt x="120" y="295"/>
                </a:cubicBezTo>
                <a:cubicBezTo>
                  <a:pt x="120" y="310"/>
                  <a:pt x="120" y="310"/>
                  <a:pt x="120" y="310"/>
                </a:cubicBezTo>
                <a:cubicBezTo>
                  <a:pt x="227" y="310"/>
                  <a:pt x="227" y="310"/>
                  <a:pt x="227" y="310"/>
                </a:cubicBezTo>
                <a:cubicBezTo>
                  <a:pt x="227" y="295"/>
                  <a:pt x="227" y="295"/>
                  <a:pt x="227" y="295"/>
                </a:cubicBezTo>
                <a:cubicBezTo>
                  <a:pt x="179" y="295"/>
                  <a:pt x="179" y="295"/>
                  <a:pt x="179" y="295"/>
                </a:cubicBezTo>
                <a:cubicBezTo>
                  <a:pt x="179" y="119"/>
                  <a:pt x="179" y="119"/>
                  <a:pt x="179" y="119"/>
                </a:cubicBezTo>
                <a:cubicBezTo>
                  <a:pt x="197" y="115"/>
                  <a:pt x="210" y="100"/>
                  <a:pt x="210" y="81"/>
                </a:cubicBezTo>
                <a:cubicBezTo>
                  <a:pt x="210" y="81"/>
                  <a:pt x="210" y="81"/>
                  <a:pt x="210" y="81"/>
                </a:cubicBezTo>
                <a:cubicBezTo>
                  <a:pt x="260" y="71"/>
                  <a:pt x="260" y="71"/>
                  <a:pt x="260" y="71"/>
                </a:cubicBezTo>
                <a:cubicBezTo>
                  <a:pt x="260" y="81"/>
                  <a:pt x="260" y="81"/>
                  <a:pt x="260" y="81"/>
                </a:cubicBezTo>
                <a:cubicBezTo>
                  <a:pt x="275" y="81"/>
                  <a:pt x="275" y="81"/>
                  <a:pt x="275" y="81"/>
                </a:cubicBezTo>
                <a:cubicBezTo>
                  <a:pt x="275" y="54"/>
                  <a:pt x="275" y="54"/>
                  <a:pt x="275" y="54"/>
                </a:cubicBezTo>
                <a:cubicBezTo>
                  <a:pt x="207" y="66"/>
                  <a:pt x="207" y="66"/>
                  <a:pt x="207" y="66"/>
                </a:cubicBezTo>
                <a:cubicBezTo>
                  <a:pt x="201" y="52"/>
                  <a:pt x="187" y="43"/>
                  <a:pt x="172" y="43"/>
                </a:cubicBezTo>
                <a:cubicBezTo>
                  <a:pt x="151" y="43"/>
                  <a:pt x="134" y="59"/>
                  <a:pt x="133" y="80"/>
                </a:cubicBezTo>
                <a:cubicBezTo>
                  <a:pt x="68" y="92"/>
                  <a:pt x="68" y="92"/>
                  <a:pt x="68" y="92"/>
                </a:cubicBezTo>
                <a:cubicBezTo>
                  <a:pt x="68" y="121"/>
                  <a:pt x="68" y="121"/>
                  <a:pt x="68" y="121"/>
                </a:cubicBezTo>
                <a:cubicBezTo>
                  <a:pt x="83" y="121"/>
                  <a:pt x="83" y="121"/>
                  <a:pt x="83" y="121"/>
                </a:cubicBezTo>
                <a:lnTo>
                  <a:pt x="83" y="104"/>
                </a:lnTo>
                <a:close/>
                <a:moveTo>
                  <a:pt x="172" y="58"/>
                </a:moveTo>
                <a:cubicBezTo>
                  <a:pt x="185" y="58"/>
                  <a:pt x="195" y="68"/>
                  <a:pt x="195" y="81"/>
                </a:cubicBezTo>
                <a:cubicBezTo>
                  <a:pt x="195" y="94"/>
                  <a:pt x="185" y="105"/>
                  <a:pt x="172" y="105"/>
                </a:cubicBezTo>
                <a:cubicBezTo>
                  <a:pt x="159" y="105"/>
                  <a:pt x="148" y="94"/>
                  <a:pt x="148" y="81"/>
                </a:cubicBezTo>
                <a:cubicBezTo>
                  <a:pt x="148" y="68"/>
                  <a:pt x="159" y="58"/>
                  <a:pt x="172" y="58"/>
                </a:cubicBezTo>
                <a:close/>
              </a:path>
            </a:pathLst>
          </a:custGeom>
          <a:solidFill>
            <a:srgbClr val="43434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D04A02"/>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cxnSp>
        <p:nvCxnSpPr>
          <p:cNvPr id="605" name="Google Shape;605;g286b00870f9_1_315"/>
          <p:cNvCxnSpPr>
            <a:stCxn id="606" idx="3"/>
            <a:endCxn id="607" idx="1"/>
          </p:cNvCxnSpPr>
          <p:nvPr/>
        </p:nvCxnSpPr>
        <p:spPr>
          <a:xfrm>
            <a:off x="3363425" y="4109488"/>
            <a:ext cx="2189100" cy="0"/>
          </a:xfrm>
          <a:prstGeom prst="straightConnector1">
            <a:avLst/>
          </a:prstGeom>
          <a:noFill/>
          <a:ln w="9525" cap="flat" cmpd="sng">
            <a:solidFill>
              <a:schemeClr val="accent2"/>
            </a:solidFill>
            <a:prstDash val="solid"/>
            <a:miter lim="800000"/>
            <a:headEnd type="none" w="sm" len="sm"/>
            <a:tailEnd type="none" w="sm" len="sm"/>
          </a:ln>
        </p:spPr>
      </p:cxnSp>
      <p:cxnSp>
        <p:nvCxnSpPr>
          <p:cNvPr id="608" name="Google Shape;608;g286b00870f9_1_315"/>
          <p:cNvCxnSpPr>
            <a:stCxn id="609" idx="2"/>
            <a:endCxn id="610" idx="0"/>
          </p:cNvCxnSpPr>
          <p:nvPr/>
        </p:nvCxnSpPr>
        <p:spPr>
          <a:xfrm>
            <a:off x="2431925" y="2111363"/>
            <a:ext cx="0" cy="1407600"/>
          </a:xfrm>
          <a:prstGeom prst="straightConnector1">
            <a:avLst/>
          </a:prstGeom>
          <a:noFill/>
          <a:ln w="9525" cap="flat" cmpd="sng">
            <a:solidFill>
              <a:schemeClr val="accent2"/>
            </a:solidFill>
            <a:prstDash val="solid"/>
            <a:miter lim="800000"/>
            <a:headEnd type="none" w="sm" len="sm"/>
            <a:tailEnd type="none" w="sm" len="sm"/>
          </a:ln>
        </p:spPr>
      </p:cxnSp>
      <p:cxnSp>
        <p:nvCxnSpPr>
          <p:cNvPr id="611" name="Google Shape;611;g286b00870f9_1_315"/>
          <p:cNvCxnSpPr>
            <a:stCxn id="609" idx="3"/>
            <a:endCxn id="612" idx="1"/>
          </p:cNvCxnSpPr>
          <p:nvPr/>
        </p:nvCxnSpPr>
        <p:spPr>
          <a:xfrm>
            <a:off x="3363425" y="1835363"/>
            <a:ext cx="2188800" cy="0"/>
          </a:xfrm>
          <a:prstGeom prst="straightConnector1">
            <a:avLst/>
          </a:prstGeom>
          <a:noFill/>
          <a:ln w="9525" cap="flat" cmpd="sng">
            <a:solidFill>
              <a:schemeClr val="accent2"/>
            </a:solidFill>
            <a:prstDash val="solid"/>
            <a:miter lim="800000"/>
            <a:headEnd type="none" w="sm" len="sm"/>
            <a:tailEnd type="none" w="sm" len="sm"/>
          </a:ln>
        </p:spPr>
      </p:cxnSp>
      <p:sp>
        <p:nvSpPr>
          <p:cNvPr id="613" name="Google Shape;613;g286b00870f9_1_315"/>
          <p:cNvSpPr txBox="1"/>
          <p:nvPr/>
        </p:nvSpPr>
        <p:spPr>
          <a:xfrm>
            <a:off x="3765492" y="1274255"/>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cxnSp>
        <p:nvCxnSpPr>
          <p:cNvPr id="614" name="Google Shape;614;g286b00870f9_1_315"/>
          <p:cNvCxnSpPr>
            <a:stCxn id="615" idx="0"/>
            <a:endCxn id="612" idx="2"/>
          </p:cNvCxnSpPr>
          <p:nvPr/>
        </p:nvCxnSpPr>
        <p:spPr>
          <a:xfrm rot="10800000">
            <a:off x="6483675" y="2111488"/>
            <a:ext cx="300" cy="1407600"/>
          </a:xfrm>
          <a:prstGeom prst="straightConnector1">
            <a:avLst/>
          </a:prstGeom>
          <a:noFill/>
          <a:ln w="9525" cap="flat" cmpd="sng">
            <a:solidFill>
              <a:schemeClr val="accent2"/>
            </a:solidFill>
            <a:prstDash val="solid"/>
            <a:miter lim="800000"/>
            <a:headEnd type="none" w="sm" len="sm"/>
            <a:tailEnd type="none" w="sm" len="sm"/>
          </a:ln>
        </p:spPr>
      </p:cxnSp>
      <p:cxnSp>
        <p:nvCxnSpPr>
          <p:cNvPr id="616" name="Google Shape;616;g286b00870f9_1_315"/>
          <p:cNvCxnSpPr/>
          <p:nvPr/>
        </p:nvCxnSpPr>
        <p:spPr>
          <a:xfrm>
            <a:off x="3370275" y="2110050"/>
            <a:ext cx="2176800" cy="1395300"/>
          </a:xfrm>
          <a:prstGeom prst="straightConnector1">
            <a:avLst/>
          </a:prstGeom>
          <a:noFill/>
          <a:ln w="9525" cap="flat" cmpd="sng">
            <a:solidFill>
              <a:schemeClr val="accent2"/>
            </a:solidFill>
            <a:prstDash val="solid"/>
            <a:miter lim="800000"/>
            <a:headEnd type="none" w="sm" len="sm"/>
            <a:tailEnd type="none" w="sm" len="sm"/>
          </a:ln>
        </p:spPr>
      </p:cxnSp>
      <p:grpSp>
        <p:nvGrpSpPr>
          <p:cNvPr id="617" name="Google Shape;617;g286b00870f9_1_315"/>
          <p:cNvGrpSpPr/>
          <p:nvPr/>
        </p:nvGrpSpPr>
        <p:grpSpPr>
          <a:xfrm>
            <a:off x="1500425" y="1244963"/>
            <a:ext cx="1863000" cy="866400"/>
            <a:chOff x="1500425" y="1244963"/>
            <a:chExt cx="1863000" cy="866400"/>
          </a:xfrm>
        </p:grpSpPr>
        <p:sp>
          <p:nvSpPr>
            <p:cNvPr id="609" name="Google Shape;609;g286b00870f9_1_315"/>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18" name="Google Shape;618;g286b00870f9_1_315"/>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b="0" i="0" u="none" strike="noStrike" cap="none">
                  <a:solidFill>
                    <a:srgbClr val="FFFFFF"/>
                  </a:solidFill>
                  <a:latin typeface="Arial"/>
                  <a:ea typeface="Arial"/>
                  <a:cs typeface="Arial"/>
                  <a:sym typeface="Arial"/>
                </a:rPr>
                <a:t>Persoon</a:t>
              </a:r>
              <a:endParaRPr sz="1000" b="0" i="0" u="none" strike="noStrike" cap="none">
                <a:solidFill>
                  <a:srgbClr val="FFFFFF"/>
                </a:solidFill>
                <a:latin typeface="Arial"/>
                <a:ea typeface="Arial"/>
                <a:cs typeface="Arial"/>
                <a:sym typeface="Arial"/>
              </a:endParaRPr>
            </a:p>
          </p:txBody>
        </p:sp>
      </p:grpSp>
      <p:grpSp>
        <p:nvGrpSpPr>
          <p:cNvPr id="619" name="Google Shape;619;g286b00870f9_1_315"/>
          <p:cNvGrpSpPr/>
          <p:nvPr/>
        </p:nvGrpSpPr>
        <p:grpSpPr>
          <a:xfrm>
            <a:off x="5552075" y="1244963"/>
            <a:ext cx="1863000" cy="866400"/>
            <a:chOff x="1500425" y="1244963"/>
            <a:chExt cx="1863000" cy="866400"/>
          </a:xfrm>
        </p:grpSpPr>
        <p:sp>
          <p:nvSpPr>
            <p:cNvPr id="612" name="Google Shape;612;g286b00870f9_1_315"/>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20" name="Google Shape;620;g286b00870f9_1_315"/>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b="0" i="0" u="none" strike="noStrike" cap="none">
                  <a:solidFill>
                    <a:srgbClr val="FFFFFF"/>
                  </a:solidFill>
                  <a:latin typeface="Arial"/>
                  <a:ea typeface="Arial"/>
                  <a:cs typeface="Arial"/>
                  <a:sym typeface="Arial"/>
                </a:rPr>
                <a:t>Adres</a:t>
              </a:r>
              <a:endParaRPr sz="1000" b="0" i="0" u="none" strike="noStrike" cap="none">
                <a:solidFill>
                  <a:srgbClr val="FFFFFF"/>
                </a:solidFill>
                <a:latin typeface="Arial"/>
                <a:ea typeface="Arial"/>
                <a:cs typeface="Arial"/>
                <a:sym typeface="Arial"/>
              </a:endParaRPr>
            </a:p>
          </p:txBody>
        </p:sp>
      </p:grpSp>
      <p:grpSp>
        <p:nvGrpSpPr>
          <p:cNvPr id="621" name="Google Shape;621;g286b00870f9_1_315"/>
          <p:cNvGrpSpPr/>
          <p:nvPr/>
        </p:nvGrpSpPr>
        <p:grpSpPr>
          <a:xfrm>
            <a:off x="1500425" y="3519088"/>
            <a:ext cx="1863000" cy="866400"/>
            <a:chOff x="1500425" y="1244963"/>
            <a:chExt cx="1863000" cy="866400"/>
          </a:xfrm>
        </p:grpSpPr>
        <p:sp>
          <p:nvSpPr>
            <p:cNvPr id="606" name="Google Shape;606;g286b00870f9_1_315"/>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10" name="Google Shape;610;g286b00870f9_1_315"/>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b="0" i="0" u="none" strike="noStrike" cap="none">
                  <a:solidFill>
                    <a:srgbClr val="FFFFFF"/>
                  </a:solidFill>
                  <a:latin typeface="Arial"/>
                  <a:ea typeface="Arial"/>
                  <a:cs typeface="Arial"/>
                  <a:sym typeface="Arial"/>
                </a:rPr>
                <a:t>Dier</a:t>
              </a:r>
              <a:endParaRPr sz="1000" b="0" i="0" u="none" strike="noStrike" cap="none">
                <a:solidFill>
                  <a:srgbClr val="FFFFFF"/>
                </a:solidFill>
                <a:latin typeface="Arial"/>
                <a:ea typeface="Arial"/>
                <a:cs typeface="Arial"/>
                <a:sym typeface="Arial"/>
              </a:endParaRPr>
            </a:p>
          </p:txBody>
        </p:sp>
      </p:grpSp>
      <p:grpSp>
        <p:nvGrpSpPr>
          <p:cNvPr id="622" name="Google Shape;622;g286b00870f9_1_315"/>
          <p:cNvGrpSpPr/>
          <p:nvPr/>
        </p:nvGrpSpPr>
        <p:grpSpPr>
          <a:xfrm>
            <a:off x="5552475" y="3519088"/>
            <a:ext cx="1863000" cy="866400"/>
            <a:chOff x="1500425" y="1244963"/>
            <a:chExt cx="1863000" cy="866400"/>
          </a:xfrm>
        </p:grpSpPr>
        <p:sp>
          <p:nvSpPr>
            <p:cNvPr id="607" name="Google Shape;607;g286b00870f9_1_315"/>
            <p:cNvSpPr/>
            <p:nvPr/>
          </p:nvSpPr>
          <p:spPr>
            <a:xfrm>
              <a:off x="1500425" y="1559363"/>
              <a:ext cx="1863000" cy="5520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615" name="Google Shape;615;g286b00870f9_1_315"/>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b="0" i="0" u="none" strike="noStrike" cap="none">
                  <a:solidFill>
                    <a:srgbClr val="FFFFFF"/>
                  </a:solidFill>
                  <a:latin typeface="Arial"/>
                  <a:ea typeface="Arial"/>
                  <a:cs typeface="Arial"/>
                  <a:sym typeface="Arial"/>
                </a:rPr>
                <a:t>Asiel</a:t>
              </a:r>
              <a:endParaRPr sz="1000" b="0" i="0" u="none" strike="noStrike" cap="none">
                <a:solidFill>
                  <a:srgbClr val="FFFFFF"/>
                </a:solidFill>
                <a:latin typeface="Arial"/>
                <a:ea typeface="Arial"/>
                <a:cs typeface="Arial"/>
                <a:sym typeface="Arial"/>
              </a:endParaRPr>
            </a:p>
          </p:txBody>
        </p:sp>
      </p:grpSp>
      <p:sp>
        <p:nvSpPr>
          <p:cNvPr id="623" name="Google Shape;623;g286b00870f9_1_315"/>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2800" b="1" i="0" u="none" strike="noStrike" cap="none">
                <a:solidFill>
                  <a:srgbClr val="000000"/>
                </a:solidFill>
                <a:latin typeface="Arial"/>
                <a:ea typeface="Arial"/>
                <a:cs typeface="Arial"/>
                <a:sym typeface="Arial"/>
              </a:rPr>
              <a:t>Kardinaliteit</a:t>
            </a:r>
          </a:p>
        </p:txBody>
      </p:sp>
      <p:sp>
        <p:nvSpPr>
          <p:cNvPr id="624" name="Google Shape;624;g286b00870f9_1_315"/>
          <p:cNvSpPr txBox="1"/>
          <p:nvPr/>
        </p:nvSpPr>
        <p:spPr>
          <a:xfrm>
            <a:off x="2431925" y="2068025"/>
            <a:ext cx="5799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GB" sz="1000" b="1" i="0" u="none" strike="noStrike" cap="none">
                <a:solidFill>
                  <a:srgbClr val="000000"/>
                </a:solidFill>
                <a:latin typeface="Proxima Nova"/>
                <a:ea typeface="Proxima Nova"/>
                <a:cs typeface="Proxima Nova"/>
                <a:sym typeface="Proxima Nova"/>
              </a:rPr>
              <a:t>0..1</a:t>
            </a:r>
            <a:endParaRPr sz="1000" b="1" i="0" u="none" strike="noStrike" cap="none">
              <a:solidFill>
                <a:srgbClr val="000000"/>
              </a:solidFill>
              <a:latin typeface="Proxima Nova"/>
              <a:ea typeface="Proxima Nova"/>
              <a:cs typeface="Proxima Nova"/>
              <a:sym typeface="Proxima Nova"/>
            </a:endParaRPr>
          </a:p>
        </p:txBody>
      </p:sp>
      <p:sp>
        <p:nvSpPr>
          <p:cNvPr id="625" name="Google Shape;625;g286b00870f9_1_315"/>
          <p:cNvSpPr txBox="1"/>
          <p:nvPr/>
        </p:nvSpPr>
        <p:spPr>
          <a:xfrm>
            <a:off x="2431925" y="3245750"/>
            <a:ext cx="5799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GB" sz="1000" b="1" i="0" u="none" strike="noStrike" cap="none">
                <a:solidFill>
                  <a:srgbClr val="000000"/>
                </a:solidFill>
                <a:latin typeface="Proxima Nova"/>
                <a:ea typeface="Proxima Nova"/>
                <a:cs typeface="Proxima Nova"/>
                <a:sym typeface="Proxima Nova"/>
              </a:rPr>
              <a:t>0..*</a:t>
            </a:r>
            <a:endParaRPr sz="1000" b="1" i="0" u="none" strike="noStrike" cap="none">
              <a:solidFill>
                <a:srgbClr val="000000"/>
              </a:solidFill>
              <a:latin typeface="Proxima Nova"/>
              <a:ea typeface="Proxima Nova"/>
              <a:cs typeface="Proxima Nova"/>
              <a:sym typeface="Proxima Nova"/>
            </a:endParaRPr>
          </a:p>
        </p:txBody>
      </p:sp>
      <p:sp>
        <p:nvSpPr>
          <p:cNvPr id="626" name="Google Shape;626;g286b00870f9_1_315"/>
          <p:cNvSpPr txBox="1"/>
          <p:nvPr/>
        </p:nvSpPr>
        <p:spPr>
          <a:xfrm>
            <a:off x="3363425" y="3829575"/>
            <a:ext cx="5799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GB" sz="1000" b="1" i="0" u="none" strike="noStrike" cap="none">
                <a:solidFill>
                  <a:srgbClr val="000000"/>
                </a:solidFill>
                <a:latin typeface="Proxima Nova"/>
                <a:ea typeface="Proxima Nova"/>
                <a:cs typeface="Proxima Nova"/>
                <a:sym typeface="Proxima Nova"/>
              </a:rPr>
              <a:t>0..*</a:t>
            </a:r>
            <a:endParaRPr sz="1000" b="1" i="0" u="none" strike="noStrike" cap="none">
              <a:solidFill>
                <a:srgbClr val="000000"/>
              </a:solidFill>
              <a:latin typeface="Proxima Nova"/>
              <a:ea typeface="Proxima Nova"/>
              <a:cs typeface="Proxima Nova"/>
              <a:sym typeface="Proxima Nova"/>
            </a:endParaRPr>
          </a:p>
        </p:txBody>
      </p:sp>
      <p:sp>
        <p:nvSpPr>
          <p:cNvPr id="627" name="Google Shape;627;g286b00870f9_1_315"/>
          <p:cNvSpPr txBox="1"/>
          <p:nvPr/>
        </p:nvSpPr>
        <p:spPr>
          <a:xfrm>
            <a:off x="5171600" y="3829575"/>
            <a:ext cx="5799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GB" sz="1000" b="1" i="0" u="none" strike="noStrike" cap="none">
                <a:solidFill>
                  <a:srgbClr val="000000"/>
                </a:solidFill>
                <a:latin typeface="Proxima Nova"/>
                <a:ea typeface="Proxima Nova"/>
                <a:cs typeface="Proxima Nova"/>
                <a:sym typeface="Proxima Nova"/>
              </a:rPr>
              <a:t>0..1</a:t>
            </a:r>
            <a:endParaRPr sz="1000" b="1" i="0" u="none" strike="noStrike" cap="none">
              <a:solidFill>
                <a:srgbClr val="000000"/>
              </a:solidFill>
              <a:latin typeface="Proxima Nova"/>
              <a:ea typeface="Proxima Nova"/>
              <a:cs typeface="Proxima Nova"/>
              <a:sym typeface="Proxima Nova"/>
            </a:endParaRPr>
          </a:p>
        </p:txBody>
      </p:sp>
      <p:sp>
        <p:nvSpPr>
          <p:cNvPr id="628" name="Google Shape;628;g286b00870f9_1_315"/>
          <p:cNvSpPr txBox="1"/>
          <p:nvPr/>
        </p:nvSpPr>
        <p:spPr>
          <a:xfrm>
            <a:off x="6149477" y="2068025"/>
            <a:ext cx="5799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GB" sz="1000" b="1">
                <a:latin typeface="Proxima Nova"/>
                <a:ea typeface="Proxima Nova"/>
                <a:cs typeface="Proxima Nova"/>
                <a:sym typeface="Proxima Nova"/>
              </a:rPr>
              <a:t>1</a:t>
            </a:r>
            <a:r>
              <a:rPr lang="en-GB" sz="1000" b="1" i="0" u="none" strike="noStrike" cap="none">
                <a:solidFill>
                  <a:srgbClr val="000000"/>
                </a:solidFill>
                <a:latin typeface="Proxima Nova"/>
                <a:ea typeface="Proxima Nova"/>
                <a:cs typeface="Proxima Nova"/>
                <a:sym typeface="Proxima Nova"/>
              </a:rPr>
              <a:t>..1</a:t>
            </a:r>
            <a:endParaRPr sz="1000" b="1" i="0" u="none" strike="noStrike" cap="none">
              <a:solidFill>
                <a:srgbClr val="000000"/>
              </a:solidFill>
              <a:latin typeface="Proxima Nova"/>
              <a:ea typeface="Proxima Nova"/>
              <a:cs typeface="Proxima Nova"/>
              <a:sym typeface="Proxima Nova"/>
            </a:endParaRPr>
          </a:p>
        </p:txBody>
      </p:sp>
      <p:sp>
        <p:nvSpPr>
          <p:cNvPr id="629" name="Google Shape;629;g286b00870f9_1_315"/>
          <p:cNvSpPr txBox="1"/>
          <p:nvPr/>
        </p:nvSpPr>
        <p:spPr>
          <a:xfrm>
            <a:off x="5274475" y="1554825"/>
            <a:ext cx="5799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GB" sz="1000" b="1" i="0" u="none" strike="noStrike" cap="none">
                <a:solidFill>
                  <a:srgbClr val="000000"/>
                </a:solidFill>
                <a:latin typeface="Proxima Nova"/>
                <a:ea typeface="Proxima Nova"/>
                <a:cs typeface="Proxima Nova"/>
                <a:sym typeface="Proxima Nova"/>
              </a:rPr>
              <a:t>1..1</a:t>
            </a:r>
            <a:endParaRPr sz="1000" b="1" i="0" u="none" strike="noStrike" cap="none">
              <a:solidFill>
                <a:srgbClr val="000000"/>
              </a:solidFill>
              <a:latin typeface="Proxima Nova"/>
              <a:ea typeface="Proxima Nova"/>
              <a:cs typeface="Proxima Nova"/>
              <a:sym typeface="Proxima Nova"/>
            </a:endParaRPr>
          </a:p>
        </p:txBody>
      </p:sp>
      <p:sp>
        <p:nvSpPr>
          <p:cNvPr id="630" name="Google Shape;630;g286b00870f9_1_315"/>
          <p:cNvSpPr txBox="1"/>
          <p:nvPr/>
        </p:nvSpPr>
        <p:spPr>
          <a:xfrm>
            <a:off x="5547075" y="3245750"/>
            <a:ext cx="5799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GB" sz="1000" b="1" i="0" u="none" strike="noStrike" cap="none">
                <a:solidFill>
                  <a:srgbClr val="000000"/>
                </a:solidFill>
                <a:latin typeface="Proxima Nova"/>
                <a:ea typeface="Proxima Nova"/>
                <a:cs typeface="Proxima Nova"/>
                <a:sym typeface="Proxima Nova"/>
              </a:rPr>
              <a:t>0..*</a:t>
            </a:r>
            <a:endParaRPr sz="1000" b="1" i="0" u="none" strike="noStrike" cap="none">
              <a:solidFill>
                <a:srgbClr val="000000"/>
              </a:solidFill>
              <a:latin typeface="Proxima Nova"/>
              <a:ea typeface="Proxima Nova"/>
              <a:cs typeface="Proxima Nova"/>
              <a:sym typeface="Proxima Nova"/>
            </a:endParaRPr>
          </a:p>
        </p:txBody>
      </p:sp>
      <p:sp>
        <p:nvSpPr>
          <p:cNvPr id="631" name="Google Shape;631;g286b00870f9_1_315"/>
          <p:cNvSpPr txBox="1"/>
          <p:nvPr/>
        </p:nvSpPr>
        <p:spPr>
          <a:xfrm>
            <a:off x="3363425" y="1877875"/>
            <a:ext cx="5799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GB" sz="1000" b="1" i="0" u="none" strike="noStrike" cap="none">
                <a:solidFill>
                  <a:srgbClr val="000000"/>
                </a:solidFill>
                <a:latin typeface="Proxima Nova"/>
                <a:ea typeface="Proxima Nova"/>
                <a:cs typeface="Proxima Nova"/>
                <a:sym typeface="Proxima Nova"/>
              </a:rPr>
              <a:t>0..*</a:t>
            </a:r>
            <a:endParaRPr sz="1000" b="1" i="0" u="none" strike="noStrike" cap="none">
              <a:solidFill>
                <a:srgbClr val="000000"/>
              </a:solidFill>
              <a:latin typeface="Proxima Nova"/>
              <a:ea typeface="Proxima Nova"/>
              <a:cs typeface="Proxima Nova"/>
              <a:sym typeface="Proxima Nova"/>
            </a:endParaRPr>
          </a:p>
        </p:txBody>
      </p:sp>
    </p:spTree>
    <p:extLst>
      <p:ext uri="{BB962C8B-B14F-4D97-AF65-F5344CB8AC3E}">
        <p14:creationId xmlns:p14="http://schemas.microsoft.com/office/powerpoint/2010/main" val="39519030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cxnSp>
        <p:nvCxnSpPr>
          <p:cNvPr id="636" name="Google Shape;636;g286b00870f9_1_345"/>
          <p:cNvCxnSpPr>
            <a:stCxn id="637" idx="3"/>
            <a:endCxn id="638" idx="1"/>
          </p:cNvCxnSpPr>
          <p:nvPr/>
        </p:nvCxnSpPr>
        <p:spPr>
          <a:xfrm>
            <a:off x="3363425" y="4219905"/>
            <a:ext cx="2189100" cy="0"/>
          </a:xfrm>
          <a:prstGeom prst="straightConnector1">
            <a:avLst/>
          </a:prstGeom>
          <a:noFill/>
          <a:ln w="9525" cap="flat" cmpd="sng">
            <a:solidFill>
              <a:schemeClr val="accent2"/>
            </a:solidFill>
            <a:prstDash val="solid"/>
            <a:miter lim="800000"/>
            <a:headEnd type="none" w="sm" len="sm"/>
            <a:tailEnd type="none" w="sm" len="sm"/>
          </a:ln>
        </p:spPr>
      </p:cxnSp>
      <p:sp>
        <p:nvSpPr>
          <p:cNvPr id="639" name="Google Shape;639;g286b00870f9_1_345"/>
          <p:cNvSpPr txBox="1"/>
          <p:nvPr/>
        </p:nvSpPr>
        <p:spPr>
          <a:xfrm>
            <a:off x="3754909" y="3836791"/>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GB" sz="1050" b="0" i="0" u="none" strike="noStrike" cap="none">
                <a:solidFill>
                  <a:schemeClr val="dk1"/>
                </a:solidFill>
                <a:latin typeface="Calibri"/>
                <a:ea typeface="Calibri"/>
                <a:cs typeface="Calibri"/>
                <a:sym typeface="Calibri"/>
              </a:rPr>
              <a:t>is opgevangen door</a:t>
            </a:r>
            <a:endParaRPr sz="1350" b="0" i="0" u="none" strike="noStrike" cap="none">
              <a:solidFill>
                <a:schemeClr val="dk1"/>
              </a:solidFill>
              <a:latin typeface="Calibri"/>
              <a:ea typeface="Calibri"/>
              <a:cs typeface="Calibri"/>
              <a:sym typeface="Calibri"/>
            </a:endParaRPr>
          </a:p>
        </p:txBody>
      </p:sp>
      <p:cxnSp>
        <p:nvCxnSpPr>
          <p:cNvPr id="640" name="Google Shape;640;g286b00870f9_1_345"/>
          <p:cNvCxnSpPr>
            <a:stCxn id="641" idx="2"/>
            <a:endCxn id="642" idx="0"/>
          </p:cNvCxnSpPr>
          <p:nvPr/>
        </p:nvCxnSpPr>
        <p:spPr>
          <a:xfrm>
            <a:off x="2431925" y="2294679"/>
            <a:ext cx="0" cy="1224300"/>
          </a:xfrm>
          <a:prstGeom prst="straightConnector1">
            <a:avLst/>
          </a:prstGeom>
          <a:noFill/>
          <a:ln w="9525" cap="flat" cmpd="sng">
            <a:solidFill>
              <a:schemeClr val="accent2"/>
            </a:solidFill>
            <a:prstDash val="solid"/>
            <a:miter lim="800000"/>
            <a:headEnd type="none" w="sm" len="sm"/>
            <a:tailEnd type="none" w="sm" len="sm"/>
          </a:ln>
        </p:spPr>
      </p:cxnSp>
      <p:sp>
        <p:nvSpPr>
          <p:cNvPr id="643" name="Google Shape;643;g286b00870f9_1_345"/>
          <p:cNvSpPr txBox="1"/>
          <p:nvPr/>
        </p:nvSpPr>
        <p:spPr>
          <a:xfrm>
            <a:off x="2120631" y="2743363"/>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GB" sz="1050" b="0" i="0" u="none" strike="noStrike" cap="none">
                <a:solidFill>
                  <a:schemeClr val="dk1"/>
                </a:solidFill>
                <a:latin typeface="Calibri"/>
                <a:ea typeface="Calibri"/>
                <a:cs typeface="Calibri"/>
                <a:sym typeface="Calibri"/>
              </a:rPr>
              <a:t>adopteert</a:t>
            </a:r>
            <a:endParaRPr sz="1050" b="0" i="0" u="none" strike="noStrike" cap="none">
              <a:solidFill>
                <a:schemeClr val="dk1"/>
              </a:solidFill>
              <a:latin typeface="Calibri"/>
              <a:ea typeface="Calibri"/>
              <a:cs typeface="Calibri"/>
              <a:sym typeface="Calibri"/>
            </a:endParaRPr>
          </a:p>
        </p:txBody>
      </p:sp>
      <p:cxnSp>
        <p:nvCxnSpPr>
          <p:cNvPr id="644" name="Google Shape;644;g286b00870f9_1_345"/>
          <p:cNvCxnSpPr>
            <a:stCxn id="641" idx="3"/>
            <a:endCxn id="645" idx="1"/>
          </p:cNvCxnSpPr>
          <p:nvPr/>
        </p:nvCxnSpPr>
        <p:spPr>
          <a:xfrm>
            <a:off x="3363425" y="1927029"/>
            <a:ext cx="2188800" cy="0"/>
          </a:xfrm>
          <a:prstGeom prst="straightConnector1">
            <a:avLst/>
          </a:prstGeom>
          <a:noFill/>
          <a:ln w="9525" cap="flat" cmpd="sng">
            <a:solidFill>
              <a:schemeClr val="accent2"/>
            </a:solidFill>
            <a:prstDash val="solid"/>
            <a:miter lim="800000"/>
            <a:headEnd type="none" w="sm" len="sm"/>
            <a:tailEnd type="none" w="sm" len="sm"/>
          </a:ln>
        </p:spPr>
      </p:cxnSp>
      <p:sp>
        <p:nvSpPr>
          <p:cNvPr id="646" name="Google Shape;646;g286b00870f9_1_345"/>
          <p:cNvSpPr txBox="1"/>
          <p:nvPr/>
        </p:nvSpPr>
        <p:spPr>
          <a:xfrm>
            <a:off x="3765492" y="1274255"/>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Calibri"/>
              <a:ea typeface="Calibri"/>
              <a:cs typeface="Calibri"/>
              <a:sym typeface="Calibri"/>
            </a:endParaRPr>
          </a:p>
        </p:txBody>
      </p:sp>
      <p:sp>
        <p:nvSpPr>
          <p:cNvPr id="647" name="Google Shape;647;g286b00870f9_1_345"/>
          <p:cNvSpPr txBox="1"/>
          <p:nvPr/>
        </p:nvSpPr>
        <p:spPr>
          <a:xfrm>
            <a:off x="3754708" y="1554813"/>
            <a:ext cx="14061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GB" sz="1050" b="0" i="0" u="none" strike="noStrike" cap="none">
                <a:solidFill>
                  <a:schemeClr val="dk1"/>
                </a:solidFill>
                <a:latin typeface="Calibri"/>
                <a:ea typeface="Calibri"/>
                <a:cs typeface="Calibri"/>
                <a:sym typeface="Calibri"/>
              </a:rPr>
              <a:t>heeft adres</a:t>
            </a:r>
            <a:endParaRPr sz="1350" b="0" i="0" u="none" strike="noStrike" cap="none">
              <a:solidFill>
                <a:schemeClr val="dk1"/>
              </a:solidFill>
              <a:latin typeface="Calibri"/>
              <a:ea typeface="Calibri"/>
              <a:cs typeface="Calibri"/>
              <a:sym typeface="Calibri"/>
            </a:endParaRPr>
          </a:p>
        </p:txBody>
      </p:sp>
      <p:sp>
        <p:nvSpPr>
          <p:cNvPr id="648" name="Google Shape;648;g286b00870f9_1_345"/>
          <p:cNvSpPr txBox="1"/>
          <p:nvPr/>
        </p:nvSpPr>
        <p:spPr>
          <a:xfrm>
            <a:off x="6402063" y="2699748"/>
            <a:ext cx="1013400" cy="231000"/>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GB" sz="1050" b="0" i="0" u="none" strike="noStrike" cap="none">
                <a:solidFill>
                  <a:schemeClr val="dk1"/>
                </a:solidFill>
                <a:latin typeface="Calibri"/>
                <a:ea typeface="Calibri"/>
                <a:cs typeface="Calibri"/>
                <a:sym typeface="Calibri"/>
              </a:rPr>
              <a:t>heeft adres</a:t>
            </a:r>
            <a:endParaRPr sz="1350" b="0" i="0" u="none" strike="noStrike" cap="none">
              <a:solidFill>
                <a:schemeClr val="dk1"/>
              </a:solidFill>
              <a:latin typeface="Calibri"/>
              <a:ea typeface="Calibri"/>
              <a:cs typeface="Calibri"/>
              <a:sym typeface="Calibri"/>
            </a:endParaRPr>
          </a:p>
        </p:txBody>
      </p:sp>
      <p:cxnSp>
        <p:nvCxnSpPr>
          <p:cNvPr id="649" name="Google Shape;649;g286b00870f9_1_345"/>
          <p:cNvCxnSpPr>
            <a:stCxn id="650" idx="0"/>
            <a:endCxn id="645" idx="2"/>
          </p:cNvCxnSpPr>
          <p:nvPr/>
        </p:nvCxnSpPr>
        <p:spPr>
          <a:xfrm rot="10800000">
            <a:off x="6483675" y="2294788"/>
            <a:ext cx="300" cy="1224300"/>
          </a:xfrm>
          <a:prstGeom prst="straightConnector1">
            <a:avLst/>
          </a:prstGeom>
          <a:noFill/>
          <a:ln w="9525" cap="flat" cmpd="sng">
            <a:solidFill>
              <a:schemeClr val="accent2"/>
            </a:solidFill>
            <a:prstDash val="solid"/>
            <a:miter lim="800000"/>
            <a:headEnd type="none" w="sm" len="sm"/>
            <a:tailEnd type="none" w="sm" len="sm"/>
          </a:ln>
        </p:spPr>
      </p:cxnSp>
      <p:cxnSp>
        <p:nvCxnSpPr>
          <p:cNvPr id="651" name="Google Shape;651;g286b00870f9_1_345"/>
          <p:cNvCxnSpPr/>
          <p:nvPr/>
        </p:nvCxnSpPr>
        <p:spPr>
          <a:xfrm>
            <a:off x="3370275" y="2110050"/>
            <a:ext cx="2176800" cy="1395300"/>
          </a:xfrm>
          <a:prstGeom prst="straightConnector1">
            <a:avLst/>
          </a:prstGeom>
          <a:noFill/>
          <a:ln w="9525" cap="flat" cmpd="sng">
            <a:solidFill>
              <a:schemeClr val="accent2"/>
            </a:solidFill>
            <a:prstDash val="solid"/>
            <a:miter lim="800000"/>
            <a:headEnd type="none" w="sm" len="sm"/>
            <a:tailEnd type="none" w="sm" len="sm"/>
          </a:ln>
        </p:spPr>
      </p:cxnSp>
      <p:sp>
        <p:nvSpPr>
          <p:cNvPr id="652" name="Google Shape;652;g286b00870f9_1_345"/>
          <p:cNvSpPr txBox="1"/>
          <p:nvPr/>
        </p:nvSpPr>
        <p:spPr>
          <a:xfrm rot="2017538">
            <a:off x="3869078" y="2592171"/>
            <a:ext cx="1405833" cy="230894"/>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GB" sz="1050" b="0" i="0" u="none" strike="noStrike" cap="none">
                <a:solidFill>
                  <a:schemeClr val="dk1"/>
                </a:solidFill>
                <a:latin typeface="Calibri"/>
                <a:ea typeface="Calibri"/>
                <a:cs typeface="Calibri"/>
                <a:sym typeface="Calibri"/>
              </a:rPr>
              <a:t>is contactpersoon bij</a:t>
            </a:r>
            <a:endParaRPr sz="1350" b="0" i="0" u="none" strike="noStrike" cap="none">
              <a:solidFill>
                <a:schemeClr val="dk1"/>
              </a:solidFill>
              <a:latin typeface="Calibri"/>
              <a:ea typeface="Calibri"/>
              <a:cs typeface="Calibri"/>
              <a:sym typeface="Calibri"/>
            </a:endParaRPr>
          </a:p>
        </p:txBody>
      </p:sp>
      <p:grpSp>
        <p:nvGrpSpPr>
          <p:cNvPr id="653" name="Google Shape;653;g286b00870f9_1_345"/>
          <p:cNvGrpSpPr/>
          <p:nvPr/>
        </p:nvGrpSpPr>
        <p:grpSpPr>
          <a:xfrm>
            <a:off x="1500425" y="1244963"/>
            <a:ext cx="1863000" cy="1049716"/>
            <a:chOff x="1500425" y="1244963"/>
            <a:chExt cx="1863000" cy="1049716"/>
          </a:xfrm>
        </p:grpSpPr>
        <p:sp>
          <p:nvSpPr>
            <p:cNvPr id="641" name="Google Shape;641;g286b00870f9_1_345"/>
            <p:cNvSpPr/>
            <p:nvPr/>
          </p:nvSpPr>
          <p:spPr>
            <a:xfrm>
              <a:off x="1500425" y="1559379"/>
              <a:ext cx="1863000" cy="7353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GB" sz="700" b="0" i="0" u="none" strike="noStrike" cap="none">
                  <a:solidFill>
                    <a:srgbClr val="000000"/>
                  </a:solidFill>
                  <a:latin typeface="Arial"/>
                  <a:ea typeface="Arial"/>
                  <a:cs typeface="Arial"/>
                  <a:sym typeface="Arial"/>
                </a:rPr>
                <a:t>identificatie</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en-GB" sz="700" b="0" i="0" u="none" strike="noStrike" cap="none">
                  <a:solidFill>
                    <a:srgbClr val="000000"/>
                  </a:solidFill>
                  <a:latin typeface="Arial"/>
                  <a:ea typeface="Arial"/>
                  <a:cs typeface="Arial"/>
                  <a:sym typeface="Arial"/>
                </a:rPr>
                <a:t>voornaam</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en-GB" sz="700" b="0" i="0" u="none" strike="noStrike" cap="none">
                  <a:solidFill>
                    <a:srgbClr val="000000"/>
                  </a:solidFill>
                  <a:latin typeface="Arial"/>
                  <a:ea typeface="Arial"/>
                  <a:cs typeface="Arial"/>
                  <a:sym typeface="Arial"/>
                </a:rPr>
                <a:t>naam</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en-GB" sz="700" b="0" i="0" u="none" strike="noStrike" cap="none">
                  <a:solidFill>
                    <a:srgbClr val="000000"/>
                  </a:solidFill>
                  <a:latin typeface="Arial"/>
                  <a:ea typeface="Arial"/>
                  <a:cs typeface="Arial"/>
                  <a:sym typeface="Arial"/>
                </a:rPr>
                <a:t>contactinformatie</a:t>
              </a:r>
              <a:endParaRPr sz="700" b="0" i="0" u="none" strike="noStrike" cap="none">
                <a:solidFill>
                  <a:srgbClr val="000000"/>
                </a:solidFill>
                <a:latin typeface="Arial"/>
                <a:ea typeface="Arial"/>
                <a:cs typeface="Arial"/>
                <a:sym typeface="Arial"/>
              </a:endParaRPr>
            </a:p>
          </p:txBody>
        </p:sp>
        <p:sp>
          <p:nvSpPr>
            <p:cNvPr id="654" name="Google Shape;654;g286b00870f9_1_345"/>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b="0" i="0" u="none" strike="noStrike" cap="none">
                  <a:solidFill>
                    <a:srgbClr val="FFFFFF"/>
                  </a:solidFill>
                  <a:latin typeface="Arial"/>
                  <a:ea typeface="Arial"/>
                  <a:cs typeface="Arial"/>
                  <a:sym typeface="Arial"/>
                </a:rPr>
                <a:t>Persoon</a:t>
              </a:r>
              <a:endParaRPr sz="1000" b="0" i="0" u="none" strike="noStrike" cap="none">
                <a:solidFill>
                  <a:srgbClr val="FFFFFF"/>
                </a:solidFill>
                <a:latin typeface="Arial"/>
                <a:ea typeface="Arial"/>
                <a:cs typeface="Arial"/>
                <a:sym typeface="Arial"/>
              </a:endParaRPr>
            </a:p>
          </p:txBody>
        </p:sp>
      </p:grpSp>
      <p:grpSp>
        <p:nvGrpSpPr>
          <p:cNvPr id="655" name="Google Shape;655;g286b00870f9_1_345"/>
          <p:cNvGrpSpPr/>
          <p:nvPr/>
        </p:nvGrpSpPr>
        <p:grpSpPr>
          <a:xfrm>
            <a:off x="5552075" y="1244963"/>
            <a:ext cx="1863000" cy="1049715"/>
            <a:chOff x="1500425" y="1244963"/>
            <a:chExt cx="1863000" cy="1049715"/>
          </a:xfrm>
        </p:grpSpPr>
        <p:sp>
          <p:nvSpPr>
            <p:cNvPr id="645" name="Google Shape;645;g286b00870f9_1_345"/>
            <p:cNvSpPr/>
            <p:nvPr/>
          </p:nvSpPr>
          <p:spPr>
            <a:xfrm>
              <a:off x="1500425" y="1559378"/>
              <a:ext cx="1863000" cy="7353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GB" sz="700" b="0" i="0" u="none" strike="noStrike" cap="none">
                  <a:solidFill>
                    <a:srgbClr val="000000"/>
                  </a:solidFill>
                  <a:latin typeface="Arial"/>
                  <a:ea typeface="Arial"/>
                  <a:cs typeface="Arial"/>
                  <a:sym typeface="Arial"/>
                </a:rPr>
                <a:t>straat</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en-GB" sz="700" b="0" i="0" u="none" strike="noStrike" cap="none">
                  <a:solidFill>
                    <a:srgbClr val="000000"/>
                  </a:solidFill>
                  <a:latin typeface="Arial"/>
                  <a:ea typeface="Arial"/>
                  <a:cs typeface="Arial"/>
                  <a:sym typeface="Arial"/>
                </a:rPr>
                <a:t>huisnummer</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en-GB" sz="700" b="0" i="0" u="none" strike="noStrike" cap="none">
                  <a:solidFill>
                    <a:srgbClr val="000000"/>
                  </a:solidFill>
                  <a:latin typeface="Arial"/>
                  <a:ea typeface="Arial"/>
                  <a:cs typeface="Arial"/>
                  <a:sym typeface="Arial"/>
                </a:rPr>
                <a:t>busnummer</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en-GB" sz="700" b="0" i="0" u="none" strike="noStrike" cap="none">
                  <a:solidFill>
                    <a:srgbClr val="000000"/>
                  </a:solidFill>
                  <a:latin typeface="Arial"/>
                  <a:ea typeface="Arial"/>
                  <a:cs typeface="Arial"/>
                  <a:sym typeface="Arial"/>
                </a:rPr>
                <a:t>postcode</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en-GB" sz="700" b="0" i="0" u="none" strike="noStrike" cap="none">
                  <a:solidFill>
                    <a:srgbClr val="000000"/>
                  </a:solidFill>
                  <a:latin typeface="Arial"/>
                  <a:ea typeface="Arial"/>
                  <a:cs typeface="Arial"/>
                  <a:sym typeface="Arial"/>
                </a:rPr>
                <a:t>gemeente</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en-GB" sz="700" b="0" i="0" u="none" strike="noStrike" cap="none">
                  <a:solidFill>
                    <a:srgbClr val="000000"/>
                  </a:solidFill>
                  <a:latin typeface="Arial"/>
                  <a:ea typeface="Arial"/>
                  <a:cs typeface="Arial"/>
                  <a:sym typeface="Arial"/>
                </a:rPr>
                <a:t>land</a:t>
              </a:r>
              <a:endParaRPr sz="700" b="0" i="0" u="none" strike="noStrike" cap="none">
                <a:solidFill>
                  <a:srgbClr val="000000"/>
                </a:solidFill>
                <a:latin typeface="Arial"/>
                <a:ea typeface="Arial"/>
                <a:cs typeface="Arial"/>
                <a:sym typeface="Arial"/>
              </a:endParaRPr>
            </a:p>
          </p:txBody>
        </p:sp>
        <p:sp>
          <p:nvSpPr>
            <p:cNvPr id="656" name="Google Shape;656;g286b00870f9_1_345"/>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b="0" i="0" u="none" strike="noStrike" cap="none">
                  <a:solidFill>
                    <a:srgbClr val="FFFFFF"/>
                  </a:solidFill>
                  <a:latin typeface="Arial"/>
                  <a:ea typeface="Arial"/>
                  <a:cs typeface="Arial"/>
                  <a:sym typeface="Arial"/>
                </a:rPr>
                <a:t>Adres</a:t>
              </a:r>
              <a:endParaRPr sz="1000" b="0" i="0" u="none" strike="noStrike" cap="none">
                <a:solidFill>
                  <a:srgbClr val="FFFFFF"/>
                </a:solidFill>
                <a:latin typeface="Arial"/>
                <a:ea typeface="Arial"/>
                <a:cs typeface="Arial"/>
                <a:sym typeface="Arial"/>
              </a:endParaRPr>
            </a:p>
          </p:txBody>
        </p:sp>
      </p:grpSp>
      <p:grpSp>
        <p:nvGrpSpPr>
          <p:cNvPr id="657" name="Google Shape;657;g286b00870f9_1_345"/>
          <p:cNvGrpSpPr/>
          <p:nvPr/>
        </p:nvGrpSpPr>
        <p:grpSpPr>
          <a:xfrm>
            <a:off x="1500425" y="3519088"/>
            <a:ext cx="1863000" cy="1087217"/>
            <a:chOff x="1500425" y="1244963"/>
            <a:chExt cx="1863000" cy="1087217"/>
          </a:xfrm>
        </p:grpSpPr>
        <p:sp>
          <p:nvSpPr>
            <p:cNvPr id="637" name="Google Shape;637;g286b00870f9_1_345"/>
            <p:cNvSpPr/>
            <p:nvPr/>
          </p:nvSpPr>
          <p:spPr>
            <a:xfrm>
              <a:off x="1500425" y="1559380"/>
              <a:ext cx="1863000" cy="7728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GB" sz="700" b="0" i="0" u="none" strike="noStrike" cap="none">
                  <a:solidFill>
                    <a:srgbClr val="000000"/>
                  </a:solidFill>
                  <a:latin typeface="Arial"/>
                  <a:ea typeface="Arial"/>
                  <a:cs typeface="Arial"/>
                  <a:sym typeface="Arial"/>
                </a:rPr>
                <a:t>identificatie </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en-GB" sz="700" b="0" i="0" u="none" strike="noStrike" cap="none">
                  <a:solidFill>
                    <a:srgbClr val="000000"/>
                  </a:solidFill>
                  <a:latin typeface="Arial"/>
                  <a:ea typeface="Arial"/>
                  <a:cs typeface="Arial"/>
                  <a:sym typeface="Arial"/>
                </a:rPr>
                <a:t>naam</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en-GB" sz="700" b="0" i="0" u="none" strike="noStrike" cap="none">
                  <a:solidFill>
                    <a:srgbClr val="000000"/>
                  </a:solidFill>
                  <a:latin typeface="Arial"/>
                  <a:ea typeface="Arial"/>
                  <a:cs typeface="Arial"/>
                  <a:sym typeface="Arial"/>
                </a:rPr>
                <a:t>type</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en-GB" sz="700" b="0" i="0" u="none" strike="noStrike" cap="none">
                  <a:solidFill>
                    <a:srgbClr val="000000"/>
                  </a:solidFill>
                  <a:latin typeface="Arial"/>
                  <a:ea typeface="Arial"/>
                  <a:cs typeface="Arial"/>
                  <a:sym typeface="Arial"/>
                </a:rPr>
                <a:t>ras</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en-GB" sz="700" b="0" i="0" u="none" strike="noStrike" cap="none">
                  <a:solidFill>
                    <a:srgbClr val="000000"/>
                  </a:solidFill>
                  <a:latin typeface="Arial"/>
                  <a:ea typeface="Arial"/>
                  <a:cs typeface="Arial"/>
                  <a:sym typeface="Arial"/>
                </a:rPr>
                <a:t>geboortedatum</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en-GB" sz="700" b="0" i="0" u="none" strike="noStrike" cap="none">
                  <a:solidFill>
                    <a:srgbClr val="000000"/>
                  </a:solidFill>
                  <a:latin typeface="Arial"/>
                  <a:ea typeface="Arial"/>
                  <a:cs typeface="Arial"/>
                  <a:sym typeface="Arial"/>
                </a:rPr>
                <a:t>foto</a:t>
              </a:r>
              <a:endParaRPr sz="700" b="0" i="0" u="none" strike="noStrike" cap="none">
                <a:solidFill>
                  <a:srgbClr val="000000"/>
                </a:solidFill>
                <a:latin typeface="Arial"/>
                <a:ea typeface="Arial"/>
                <a:cs typeface="Arial"/>
                <a:sym typeface="Arial"/>
              </a:endParaRPr>
            </a:p>
          </p:txBody>
        </p:sp>
        <p:sp>
          <p:nvSpPr>
            <p:cNvPr id="642" name="Google Shape;642;g286b00870f9_1_345"/>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b="0" i="0" u="none" strike="noStrike" cap="none">
                  <a:solidFill>
                    <a:srgbClr val="FFFFFF"/>
                  </a:solidFill>
                  <a:latin typeface="Arial"/>
                  <a:ea typeface="Arial"/>
                  <a:cs typeface="Arial"/>
                  <a:sym typeface="Arial"/>
                </a:rPr>
                <a:t>Dier</a:t>
              </a:r>
              <a:endParaRPr sz="1000" b="0" i="0" u="none" strike="noStrike" cap="none">
                <a:solidFill>
                  <a:srgbClr val="FFFFFF"/>
                </a:solidFill>
                <a:latin typeface="Arial"/>
                <a:ea typeface="Arial"/>
                <a:cs typeface="Arial"/>
                <a:sym typeface="Arial"/>
              </a:endParaRPr>
            </a:p>
          </p:txBody>
        </p:sp>
      </p:grpSp>
      <p:grpSp>
        <p:nvGrpSpPr>
          <p:cNvPr id="658" name="Google Shape;658;g286b00870f9_1_345"/>
          <p:cNvGrpSpPr/>
          <p:nvPr/>
        </p:nvGrpSpPr>
        <p:grpSpPr>
          <a:xfrm>
            <a:off x="5552475" y="3519088"/>
            <a:ext cx="1863000" cy="1087217"/>
            <a:chOff x="1500425" y="1244963"/>
            <a:chExt cx="1863000" cy="1087217"/>
          </a:xfrm>
        </p:grpSpPr>
        <p:sp>
          <p:nvSpPr>
            <p:cNvPr id="638" name="Google Shape;638;g286b00870f9_1_345"/>
            <p:cNvSpPr/>
            <p:nvPr/>
          </p:nvSpPr>
          <p:spPr>
            <a:xfrm>
              <a:off x="1500425" y="1559380"/>
              <a:ext cx="1863000" cy="772800"/>
            </a:xfrm>
            <a:prstGeom prst="rect">
              <a:avLst/>
            </a:prstGeom>
            <a:solidFill>
              <a:schemeClr val="lt2"/>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GB" sz="700" b="0" i="0" u="none" strike="noStrike" cap="none">
                  <a:solidFill>
                    <a:srgbClr val="000000"/>
                  </a:solidFill>
                  <a:latin typeface="Arial"/>
                  <a:ea typeface="Arial"/>
                  <a:cs typeface="Arial"/>
                  <a:sym typeface="Arial"/>
                </a:rPr>
                <a:t>identificatie </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en-GB" sz="700" b="0" i="0" u="none" strike="noStrike" cap="none">
                  <a:solidFill>
                    <a:srgbClr val="000000"/>
                  </a:solidFill>
                  <a:latin typeface="Arial"/>
                  <a:ea typeface="Arial"/>
                  <a:cs typeface="Arial"/>
                  <a:sym typeface="Arial"/>
                </a:rPr>
                <a:t>naam</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en-GB" sz="700" b="0" i="0" u="none" strike="noStrike" cap="none">
                  <a:solidFill>
                    <a:srgbClr val="000000"/>
                  </a:solidFill>
                  <a:latin typeface="Arial"/>
                  <a:ea typeface="Arial"/>
                  <a:cs typeface="Arial"/>
                  <a:sym typeface="Arial"/>
                </a:rPr>
                <a:t>website</a:t>
              </a:r>
              <a:endParaRPr sz="7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r>
                <a:rPr lang="en-GB" sz="700" b="0" i="0" u="none" strike="noStrike" cap="none">
                  <a:solidFill>
                    <a:srgbClr val="000000"/>
                  </a:solidFill>
                  <a:latin typeface="Arial"/>
                  <a:ea typeface="Arial"/>
                  <a:cs typeface="Arial"/>
                  <a:sym typeface="Arial"/>
                </a:rPr>
                <a:t>contactinformatie</a:t>
              </a:r>
              <a:endParaRPr sz="700" b="0" i="0" u="none" strike="noStrike" cap="none">
                <a:solidFill>
                  <a:srgbClr val="000000"/>
                </a:solidFill>
                <a:latin typeface="Arial"/>
                <a:ea typeface="Arial"/>
                <a:cs typeface="Arial"/>
                <a:sym typeface="Arial"/>
              </a:endParaRPr>
            </a:p>
          </p:txBody>
        </p:sp>
        <p:sp>
          <p:nvSpPr>
            <p:cNvPr id="650" name="Google Shape;650;g286b00870f9_1_345"/>
            <p:cNvSpPr/>
            <p:nvPr/>
          </p:nvSpPr>
          <p:spPr>
            <a:xfrm>
              <a:off x="1500425" y="1244963"/>
              <a:ext cx="1863000" cy="3144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1000" b="0" i="0" u="none" strike="noStrike" cap="none">
                  <a:solidFill>
                    <a:srgbClr val="FFFFFF"/>
                  </a:solidFill>
                  <a:latin typeface="Arial"/>
                  <a:ea typeface="Arial"/>
                  <a:cs typeface="Arial"/>
                  <a:sym typeface="Arial"/>
                </a:rPr>
                <a:t>Asiel</a:t>
              </a:r>
              <a:endParaRPr sz="1000" b="0" i="0" u="none" strike="noStrike" cap="none">
                <a:solidFill>
                  <a:srgbClr val="FFFFFF"/>
                </a:solidFill>
                <a:latin typeface="Arial"/>
                <a:ea typeface="Arial"/>
                <a:cs typeface="Arial"/>
                <a:sym typeface="Arial"/>
              </a:endParaRPr>
            </a:p>
          </p:txBody>
        </p:sp>
      </p:grpSp>
      <p:sp>
        <p:nvSpPr>
          <p:cNvPr id="659" name="Google Shape;659;g286b00870f9_1_345"/>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2800" b="1" i="0" u="none" strike="noStrike" cap="none" dirty="0" err="1">
                <a:solidFill>
                  <a:srgbClr val="000000"/>
                </a:solidFill>
                <a:latin typeface="Arial"/>
                <a:ea typeface="Arial"/>
                <a:cs typeface="Arial"/>
                <a:sym typeface="Arial"/>
              </a:rPr>
              <a:t>Attributen</a:t>
            </a:r>
            <a:endParaRPr lang="en-GB" sz="2800" b="1"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0708455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g286b00870f9_1_431"/>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Overzicht van de planning</a:t>
            </a:r>
            <a:endParaRPr sz="1400" b="0" i="0" u="none" strike="noStrike" cap="none">
              <a:solidFill>
                <a:srgbClr val="000000"/>
              </a:solidFill>
              <a:latin typeface="Arial"/>
              <a:ea typeface="Arial"/>
              <a:cs typeface="Arial"/>
              <a:sym typeface="Arial"/>
            </a:endParaRPr>
          </a:p>
        </p:txBody>
      </p:sp>
      <p:cxnSp>
        <p:nvCxnSpPr>
          <p:cNvPr id="732" name="Google Shape;732;g286b00870f9_1_431"/>
          <p:cNvCxnSpPr>
            <a:stCxn id="733" idx="2"/>
          </p:cNvCxnSpPr>
          <p:nvPr/>
        </p:nvCxnSpPr>
        <p:spPr>
          <a:xfrm flipH="1">
            <a:off x="2686313" y="3159321"/>
            <a:ext cx="9000" cy="555900"/>
          </a:xfrm>
          <a:prstGeom prst="straightConnector1">
            <a:avLst/>
          </a:prstGeom>
          <a:noFill/>
          <a:ln w="12700" cap="sq" cmpd="sng">
            <a:solidFill>
              <a:srgbClr val="454034"/>
            </a:solidFill>
            <a:prstDash val="solid"/>
            <a:round/>
            <a:headEnd type="diamond" w="med" len="med"/>
            <a:tailEnd type="none" w="sm" len="sm"/>
          </a:ln>
        </p:spPr>
      </p:cxnSp>
      <p:cxnSp>
        <p:nvCxnSpPr>
          <p:cNvPr id="734" name="Google Shape;734;g286b00870f9_1_431"/>
          <p:cNvCxnSpPr>
            <a:stCxn id="735" idx="2"/>
            <a:endCxn id="736" idx="2"/>
          </p:cNvCxnSpPr>
          <p:nvPr/>
        </p:nvCxnSpPr>
        <p:spPr>
          <a:xfrm>
            <a:off x="4274049" y="3176119"/>
            <a:ext cx="0" cy="471900"/>
          </a:xfrm>
          <a:prstGeom prst="straightConnector1">
            <a:avLst/>
          </a:prstGeom>
          <a:noFill/>
          <a:ln w="12700" cap="sq" cmpd="sng">
            <a:solidFill>
              <a:srgbClr val="454034"/>
            </a:solidFill>
            <a:prstDash val="solid"/>
            <a:round/>
            <a:headEnd type="diamond" w="med" len="med"/>
            <a:tailEnd type="none" w="sm" len="sm"/>
          </a:ln>
        </p:spPr>
      </p:cxnSp>
      <p:cxnSp>
        <p:nvCxnSpPr>
          <p:cNvPr id="737" name="Google Shape;737;g286b00870f9_1_431"/>
          <p:cNvCxnSpPr>
            <a:stCxn id="738" idx="2"/>
            <a:endCxn id="739" idx="0"/>
          </p:cNvCxnSpPr>
          <p:nvPr/>
        </p:nvCxnSpPr>
        <p:spPr>
          <a:xfrm>
            <a:off x="3485812" y="3869813"/>
            <a:ext cx="0" cy="252900"/>
          </a:xfrm>
          <a:prstGeom prst="straightConnector1">
            <a:avLst/>
          </a:prstGeom>
          <a:noFill/>
          <a:ln w="12700" cap="sq" cmpd="sng">
            <a:solidFill>
              <a:srgbClr val="454034"/>
            </a:solidFill>
            <a:prstDash val="solid"/>
            <a:round/>
            <a:headEnd type="none" w="sm" len="sm"/>
            <a:tailEnd type="diamond" w="med" len="med"/>
          </a:ln>
        </p:spPr>
      </p:cxnSp>
      <p:cxnSp>
        <p:nvCxnSpPr>
          <p:cNvPr id="740" name="Google Shape;740;g286b00870f9_1_431"/>
          <p:cNvCxnSpPr>
            <a:stCxn id="741" idx="2"/>
            <a:endCxn id="742" idx="0"/>
          </p:cNvCxnSpPr>
          <p:nvPr/>
        </p:nvCxnSpPr>
        <p:spPr>
          <a:xfrm>
            <a:off x="1856201" y="3869825"/>
            <a:ext cx="0" cy="252900"/>
          </a:xfrm>
          <a:prstGeom prst="straightConnector1">
            <a:avLst/>
          </a:prstGeom>
          <a:noFill/>
          <a:ln w="12700" cap="sq" cmpd="sng">
            <a:solidFill>
              <a:srgbClr val="454034"/>
            </a:solidFill>
            <a:prstDash val="solid"/>
            <a:round/>
            <a:headEnd type="none" w="sm" len="sm"/>
            <a:tailEnd type="diamond" w="med" len="med"/>
          </a:ln>
        </p:spPr>
      </p:cxnSp>
      <p:cxnSp>
        <p:nvCxnSpPr>
          <p:cNvPr id="743" name="Google Shape;743;g286b00870f9_1_431"/>
          <p:cNvCxnSpPr>
            <a:endCxn id="744" idx="0"/>
          </p:cNvCxnSpPr>
          <p:nvPr/>
        </p:nvCxnSpPr>
        <p:spPr>
          <a:xfrm flipH="1">
            <a:off x="4894889" y="3863116"/>
            <a:ext cx="4500" cy="290700"/>
          </a:xfrm>
          <a:prstGeom prst="straightConnector1">
            <a:avLst/>
          </a:prstGeom>
          <a:noFill/>
          <a:ln w="12700" cap="sq" cmpd="sng">
            <a:solidFill>
              <a:srgbClr val="454034"/>
            </a:solidFill>
            <a:prstDash val="solid"/>
            <a:round/>
            <a:headEnd type="none" w="sm" len="sm"/>
            <a:tailEnd type="diamond" w="med" len="med"/>
          </a:ln>
        </p:spPr>
      </p:cxnSp>
      <p:sp>
        <p:nvSpPr>
          <p:cNvPr id="745" name="Google Shape;745;g286b00870f9_1_431"/>
          <p:cNvSpPr txBox="1"/>
          <p:nvPr/>
        </p:nvSpPr>
        <p:spPr>
          <a:xfrm>
            <a:off x="634000" y="3643350"/>
            <a:ext cx="814800" cy="2286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dk1"/>
                </a:solidFill>
                <a:latin typeface="Arial"/>
                <a:ea typeface="Arial"/>
                <a:cs typeface="Arial"/>
                <a:sym typeface="Arial"/>
              </a:rPr>
              <a:t>oktober</a:t>
            </a:r>
            <a:endParaRPr sz="1400" b="0" i="0" u="none" strike="noStrike" cap="none">
              <a:solidFill>
                <a:srgbClr val="000000"/>
              </a:solidFill>
              <a:latin typeface="Arial"/>
              <a:ea typeface="Arial"/>
              <a:cs typeface="Arial"/>
              <a:sym typeface="Arial"/>
            </a:endParaRPr>
          </a:p>
        </p:txBody>
      </p:sp>
      <p:sp>
        <p:nvSpPr>
          <p:cNvPr id="746" name="Google Shape;746;g286b00870f9_1_431"/>
          <p:cNvSpPr/>
          <p:nvPr/>
        </p:nvSpPr>
        <p:spPr>
          <a:xfrm rot="5400000">
            <a:off x="7765275" y="3569874"/>
            <a:ext cx="456900" cy="155400"/>
          </a:xfrm>
          <a:prstGeom prst="triangle">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747" name="Google Shape;747;g286b00870f9_1_431"/>
          <p:cNvCxnSpPr>
            <a:stCxn id="748" idx="2"/>
          </p:cNvCxnSpPr>
          <p:nvPr/>
        </p:nvCxnSpPr>
        <p:spPr>
          <a:xfrm>
            <a:off x="1183076" y="3145780"/>
            <a:ext cx="900" cy="419100"/>
          </a:xfrm>
          <a:prstGeom prst="straightConnector1">
            <a:avLst/>
          </a:prstGeom>
          <a:noFill/>
          <a:ln w="12700" cap="sq" cmpd="sng">
            <a:solidFill>
              <a:srgbClr val="454034"/>
            </a:solidFill>
            <a:prstDash val="solid"/>
            <a:round/>
            <a:headEnd type="diamond" w="med" len="med"/>
            <a:tailEnd type="none" w="sm" len="sm"/>
          </a:ln>
        </p:spPr>
      </p:cxnSp>
      <p:cxnSp>
        <p:nvCxnSpPr>
          <p:cNvPr id="749" name="Google Shape;749;g286b00870f9_1_431"/>
          <p:cNvCxnSpPr/>
          <p:nvPr/>
        </p:nvCxnSpPr>
        <p:spPr>
          <a:xfrm>
            <a:off x="7076953" y="3135623"/>
            <a:ext cx="0" cy="477000"/>
          </a:xfrm>
          <a:prstGeom prst="straightConnector1">
            <a:avLst/>
          </a:prstGeom>
          <a:noFill/>
          <a:ln w="12700" cap="sq" cmpd="sng">
            <a:solidFill>
              <a:srgbClr val="454034"/>
            </a:solidFill>
            <a:prstDash val="solid"/>
            <a:round/>
            <a:headEnd type="diamond" w="med" len="med"/>
            <a:tailEnd type="none" w="sm" len="sm"/>
          </a:ln>
        </p:spPr>
      </p:cxnSp>
      <p:sp>
        <p:nvSpPr>
          <p:cNvPr id="741" name="Google Shape;741;g286b00870f9_1_431"/>
          <p:cNvSpPr txBox="1"/>
          <p:nvPr/>
        </p:nvSpPr>
        <p:spPr>
          <a:xfrm>
            <a:off x="1448801" y="3642125"/>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lt1"/>
                </a:solidFill>
                <a:latin typeface="Arial"/>
                <a:ea typeface="Arial"/>
                <a:cs typeface="Arial"/>
                <a:sym typeface="Arial"/>
              </a:rPr>
              <a:t>november</a:t>
            </a:r>
            <a:endParaRPr sz="1000" b="1" i="0" u="none" strike="noStrike" cap="none">
              <a:solidFill>
                <a:schemeClr val="lt1"/>
              </a:solidFill>
              <a:latin typeface="Arial"/>
              <a:ea typeface="Arial"/>
              <a:cs typeface="Arial"/>
              <a:sym typeface="Arial"/>
            </a:endParaRPr>
          </a:p>
        </p:txBody>
      </p:sp>
      <p:sp>
        <p:nvSpPr>
          <p:cNvPr id="750" name="Google Shape;750;g286b00870f9_1_431"/>
          <p:cNvSpPr txBox="1"/>
          <p:nvPr/>
        </p:nvSpPr>
        <p:spPr>
          <a:xfrm>
            <a:off x="2263600" y="3637950"/>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dk1"/>
                </a:solidFill>
                <a:latin typeface="Arial"/>
                <a:ea typeface="Arial"/>
                <a:cs typeface="Arial"/>
                <a:sym typeface="Arial"/>
              </a:rPr>
              <a:t>december</a:t>
            </a:r>
            <a:endParaRPr sz="1000" b="1" i="0" u="none" strike="noStrike" cap="none">
              <a:solidFill>
                <a:schemeClr val="dk1"/>
              </a:solidFill>
              <a:latin typeface="Arial"/>
              <a:ea typeface="Arial"/>
              <a:cs typeface="Arial"/>
              <a:sym typeface="Arial"/>
            </a:endParaRPr>
          </a:p>
        </p:txBody>
      </p:sp>
      <p:sp>
        <p:nvSpPr>
          <p:cNvPr id="738" name="Google Shape;738;g286b00870f9_1_431"/>
          <p:cNvSpPr txBox="1"/>
          <p:nvPr/>
        </p:nvSpPr>
        <p:spPr>
          <a:xfrm>
            <a:off x="3078412" y="3642113"/>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lt1"/>
                </a:solidFill>
                <a:latin typeface="Arial"/>
                <a:ea typeface="Arial"/>
                <a:cs typeface="Arial"/>
                <a:sym typeface="Arial"/>
              </a:rPr>
              <a:t>januari</a:t>
            </a:r>
            <a:endParaRPr sz="1000" b="1" i="0" u="none" strike="noStrike" cap="none">
              <a:solidFill>
                <a:schemeClr val="lt1"/>
              </a:solidFill>
              <a:latin typeface="Arial"/>
              <a:ea typeface="Arial"/>
              <a:cs typeface="Arial"/>
              <a:sym typeface="Arial"/>
            </a:endParaRPr>
          </a:p>
        </p:txBody>
      </p:sp>
      <p:sp>
        <p:nvSpPr>
          <p:cNvPr id="751" name="Google Shape;751;g286b00870f9_1_431"/>
          <p:cNvSpPr txBox="1"/>
          <p:nvPr/>
        </p:nvSpPr>
        <p:spPr>
          <a:xfrm>
            <a:off x="3893200" y="3635938"/>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dk1"/>
                </a:solidFill>
                <a:latin typeface="Arial"/>
                <a:ea typeface="Arial"/>
                <a:cs typeface="Arial"/>
                <a:sym typeface="Arial"/>
              </a:rPr>
              <a:t>februari</a:t>
            </a:r>
            <a:endParaRPr sz="1400" b="0" i="0" u="none" strike="noStrike" cap="none">
              <a:solidFill>
                <a:srgbClr val="000000"/>
              </a:solidFill>
              <a:latin typeface="Arial"/>
              <a:ea typeface="Arial"/>
              <a:cs typeface="Arial"/>
              <a:sym typeface="Arial"/>
            </a:endParaRPr>
          </a:p>
        </p:txBody>
      </p:sp>
      <p:sp>
        <p:nvSpPr>
          <p:cNvPr id="752" name="Google Shape;752;g286b00870f9_1_431"/>
          <p:cNvSpPr txBox="1"/>
          <p:nvPr/>
        </p:nvSpPr>
        <p:spPr>
          <a:xfrm>
            <a:off x="4708000" y="3640400"/>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lt1"/>
                </a:solidFill>
                <a:latin typeface="Arial"/>
                <a:ea typeface="Arial"/>
                <a:cs typeface="Arial"/>
                <a:sym typeface="Arial"/>
              </a:rPr>
              <a:t>maart</a:t>
            </a:r>
            <a:endParaRPr sz="1000" b="1" i="0" u="none" strike="noStrike" cap="none">
              <a:solidFill>
                <a:schemeClr val="lt1"/>
              </a:solidFill>
              <a:latin typeface="Arial"/>
              <a:ea typeface="Arial"/>
              <a:cs typeface="Arial"/>
              <a:sym typeface="Arial"/>
            </a:endParaRPr>
          </a:p>
        </p:txBody>
      </p:sp>
      <p:sp>
        <p:nvSpPr>
          <p:cNvPr id="753" name="Google Shape;753;g286b00870f9_1_431"/>
          <p:cNvSpPr txBox="1"/>
          <p:nvPr/>
        </p:nvSpPr>
        <p:spPr>
          <a:xfrm>
            <a:off x="5496275" y="3640400"/>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dk1"/>
                </a:solidFill>
                <a:latin typeface="Arial"/>
                <a:ea typeface="Arial"/>
                <a:cs typeface="Arial"/>
                <a:sym typeface="Arial"/>
              </a:rPr>
              <a:t>april</a:t>
            </a:r>
            <a:endParaRPr sz="1000" b="1" i="0" u="none" strike="noStrike" cap="none">
              <a:solidFill>
                <a:schemeClr val="dk1"/>
              </a:solidFill>
              <a:latin typeface="Arial"/>
              <a:ea typeface="Arial"/>
              <a:cs typeface="Arial"/>
              <a:sym typeface="Arial"/>
            </a:endParaRPr>
          </a:p>
        </p:txBody>
      </p:sp>
      <p:sp>
        <p:nvSpPr>
          <p:cNvPr id="754" name="Google Shape;754;g286b00870f9_1_431"/>
          <p:cNvSpPr txBox="1"/>
          <p:nvPr/>
        </p:nvSpPr>
        <p:spPr>
          <a:xfrm>
            <a:off x="6311074" y="3648288"/>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lt1"/>
                </a:solidFill>
                <a:latin typeface="Arial"/>
                <a:ea typeface="Arial"/>
                <a:cs typeface="Arial"/>
                <a:sym typeface="Arial"/>
              </a:rPr>
              <a:t>mei</a:t>
            </a:r>
            <a:endParaRPr sz="1000" b="1" i="0" u="none" strike="noStrike" cap="none">
              <a:solidFill>
                <a:schemeClr val="lt1"/>
              </a:solidFill>
              <a:latin typeface="Arial"/>
              <a:ea typeface="Arial"/>
              <a:cs typeface="Arial"/>
              <a:sym typeface="Arial"/>
            </a:endParaRPr>
          </a:p>
        </p:txBody>
      </p:sp>
      <p:sp>
        <p:nvSpPr>
          <p:cNvPr id="748" name="Google Shape;748;g286b00870f9_1_431"/>
          <p:cNvSpPr txBox="1"/>
          <p:nvPr/>
        </p:nvSpPr>
        <p:spPr>
          <a:xfrm>
            <a:off x="628676" y="2760580"/>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Business werkgroep</a:t>
            </a:r>
            <a:endParaRPr sz="500" b="1" i="0" u="none" strike="noStrike" cap="none">
              <a:solidFill>
                <a:schemeClr val="dk1"/>
              </a:solidFill>
              <a:latin typeface="Arial"/>
              <a:ea typeface="Arial"/>
              <a:cs typeface="Arial"/>
              <a:sym typeface="Arial"/>
            </a:endParaRPr>
          </a:p>
        </p:txBody>
      </p:sp>
      <p:sp>
        <p:nvSpPr>
          <p:cNvPr id="742" name="Google Shape;742;g286b00870f9_1_431"/>
          <p:cNvSpPr txBox="1"/>
          <p:nvPr/>
        </p:nvSpPr>
        <p:spPr>
          <a:xfrm>
            <a:off x="1301791" y="4122861"/>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Thematische werkgroep 1</a:t>
            </a:r>
            <a:endParaRPr sz="500" b="1" i="0" u="none" strike="noStrike" cap="none">
              <a:solidFill>
                <a:schemeClr val="dk1"/>
              </a:solidFill>
              <a:latin typeface="Arial"/>
              <a:ea typeface="Arial"/>
              <a:cs typeface="Arial"/>
              <a:sym typeface="Arial"/>
            </a:endParaRPr>
          </a:p>
        </p:txBody>
      </p:sp>
      <p:sp>
        <p:nvSpPr>
          <p:cNvPr id="733" name="Google Shape;733;g286b00870f9_1_431"/>
          <p:cNvSpPr txBox="1"/>
          <p:nvPr/>
        </p:nvSpPr>
        <p:spPr>
          <a:xfrm>
            <a:off x="2140913" y="2807721"/>
            <a:ext cx="1108800" cy="351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Thematische werkgroep 2</a:t>
            </a:r>
            <a:endParaRPr sz="500" b="1" i="0" u="none" strike="noStrike" cap="none">
              <a:solidFill>
                <a:schemeClr val="dk1"/>
              </a:solidFill>
              <a:latin typeface="Arial"/>
              <a:ea typeface="Arial"/>
              <a:cs typeface="Arial"/>
              <a:sym typeface="Arial"/>
            </a:endParaRPr>
          </a:p>
        </p:txBody>
      </p:sp>
      <p:sp>
        <p:nvSpPr>
          <p:cNvPr id="739" name="Google Shape;739;g286b00870f9_1_431"/>
          <p:cNvSpPr txBox="1"/>
          <p:nvPr/>
        </p:nvSpPr>
        <p:spPr>
          <a:xfrm>
            <a:off x="2931398" y="4122855"/>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Thematische werkgroep 3</a:t>
            </a:r>
            <a:endParaRPr sz="500" b="1" i="0" u="none" strike="noStrike" cap="none">
              <a:solidFill>
                <a:schemeClr val="dk1"/>
              </a:solidFill>
              <a:latin typeface="Arial"/>
              <a:ea typeface="Arial"/>
              <a:cs typeface="Arial"/>
              <a:sym typeface="Arial"/>
            </a:endParaRPr>
          </a:p>
        </p:txBody>
      </p:sp>
      <p:sp>
        <p:nvSpPr>
          <p:cNvPr id="735" name="Google Shape;735;g286b00870f9_1_431"/>
          <p:cNvSpPr txBox="1"/>
          <p:nvPr/>
        </p:nvSpPr>
        <p:spPr>
          <a:xfrm>
            <a:off x="3719649" y="2790919"/>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Thematische werkgroep 4</a:t>
            </a:r>
            <a:endParaRPr sz="500" b="1" i="0" u="none" strike="noStrike" cap="none">
              <a:solidFill>
                <a:schemeClr val="dk1"/>
              </a:solidFill>
              <a:latin typeface="Arial"/>
              <a:ea typeface="Arial"/>
              <a:cs typeface="Arial"/>
              <a:sym typeface="Arial"/>
            </a:endParaRPr>
          </a:p>
        </p:txBody>
      </p:sp>
      <p:sp>
        <p:nvSpPr>
          <p:cNvPr id="744" name="Google Shape;744;g286b00870f9_1_431"/>
          <p:cNvSpPr txBox="1"/>
          <p:nvPr/>
        </p:nvSpPr>
        <p:spPr>
          <a:xfrm>
            <a:off x="4340489" y="4153816"/>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Start publieke reviewperiode</a:t>
            </a:r>
            <a:endParaRPr sz="500" b="1" i="0" u="none" strike="noStrike" cap="none">
              <a:solidFill>
                <a:schemeClr val="dk1"/>
              </a:solidFill>
              <a:latin typeface="Arial"/>
              <a:ea typeface="Arial"/>
              <a:cs typeface="Arial"/>
              <a:sym typeface="Arial"/>
            </a:endParaRPr>
          </a:p>
        </p:txBody>
      </p:sp>
      <p:sp>
        <p:nvSpPr>
          <p:cNvPr id="755" name="Google Shape;755;g286b00870f9_1_431"/>
          <p:cNvSpPr txBox="1"/>
          <p:nvPr/>
        </p:nvSpPr>
        <p:spPr>
          <a:xfrm>
            <a:off x="6522545" y="2758443"/>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Einde publieke reviewperiode</a:t>
            </a:r>
            <a:endParaRPr sz="500" b="1" i="0" u="none" strike="noStrike" cap="none">
              <a:solidFill>
                <a:schemeClr val="dk1"/>
              </a:solidFill>
              <a:latin typeface="Arial"/>
              <a:ea typeface="Arial"/>
              <a:cs typeface="Arial"/>
              <a:sym typeface="Arial"/>
            </a:endParaRPr>
          </a:p>
        </p:txBody>
      </p:sp>
      <p:sp>
        <p:nvSpPr>
          <p:cNvPr id="756" name="Google Shape;756;g286b00870f9_1_431"/>
          <p:cNvSpPr/>
          <p:nvPr/>
        </p:nvSpPr>
        <p:spPr>
          <a:xfrm rot="-5400000">
            <a:off x="5870675" y="2928475"/>
            <a:ext cx="221100" cy="2172900"/>
          </a:xfrm>
          <a:prstGeom prst="leftBrace">
            <a:avLst>
              <a:gd name="adj1" fmla="val 0"/>
              <a:gd name="adj2" fmla="val 50000"/>
            </a:avLst>
          </a:prstGeom>
          <a:noFill/>
          <a:ln w="9525" cap="flat" cmpd="sng">
            <a:solidFill>
              <a:srgbClr val="35333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57" name="Google Shape;757;g286b00870f9_1_431"/>
          <p:cNvSpPr txBox="1"/>
          <p:nvPr/>
        </p:nvSpPr>
        <p:spPr>
          <a:xfrm>
            <a:off x="5325270" y="4152905"/>
            <a:ext cx="16434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GB" sz="1100" b="0" i="0" u="none" strike="noStrike" cap="none">
                <a:solidFill>
                  <a:schemeClr val="dk1"/>
                </a:solidFill>
                <a:latin typeface="Arial"/>
                <a:ea typeface="Arial"/>
                <a:cs typeface="Arial"/>
                <a:sym typeface="Arial"/>
              </a:rPr>
              <a:t>Implementatie van de draft specificatie</a:t>
            </a:r>
            <a:endParaRPr sz="1100" b="0" i="0" u="none" strike="noStrike" cap="none">
              <a:solidFill>
                <a:schemeClr val="dk1"/>
              </a:solidFill>
              <a:latin typeface="Arial"/>
              <a:ea typeface="Arial"/>
              <a:cs typeface="Arial"/>
              <a:sym typeface="Arial"/>
            </a:endParaRPr>
          </a:p>
        </p:txBody>
      </p:sp>
      <p:sp>
        <p:nvSpPr>
          <p:cNvPr id="736" name="Google Shape;736;g286b00870f9_1_431"/>
          <p:cNvSpPr/>
          <p:nvPr/>
        </p:nvSpPr>
        <p:spPr>
          <a:xfrm>
            <a:off x="634000" y="3428925"/>
            <a:ext cx="7280100" cy="219000"/>
          </a:xfrm>
          <a:prstGeom prst="rect">
            <a:avLst/>
          </a:prstGeom>
          <a:solidFill>
            <a:srgbClr val="88848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chemeClr val="lt1"/>
                </a:solidFill>
                <a:latin typeface="Arial"/>
                <a:ea typeface="Arial"/>
                <a:cs typeface="Arial"/>
                <a:sym typeface="Arial"/>
              </a:rPr>
              <a:t>2021</a:t>
            </a:r>
            <a:endParaRPr sz="1400" b="0" i="0" u="none" strike="noStrike" cap="none">
              <a:solidFill>
                <a:srgbClr val="000000"/>
              </a:solidFill>
              <a:latin typeface="Arial"/>
              <a:ea typeface="Arial"/>
              <a:cs typeface="Arial"/>
              <a:sym typeface="Arial"/>
            </a:endParaRPr>
          </a:p>
        </p:txBody>
      </p:sp>
      <p:sp>
        <p:nvSpPr>
          <p:cNvPr id="758" name="Google Shape;758;g286b00870f9_1_431"/>
          <p:cNvSpPr txBox="1"/>
          <p:nvPr/>
        </p:nvSpPr>
        <p:spPr>
          <a:xfrm>
            <a:off x="7099350" y="3648300"/>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dk1"/>
                </a:solidFill>
                <a:latin typeface="Arial"/>
                <a:ea typeface="Arial"/>
                <a:cs typeface="Arial"/>
                <a:sym typeface="Arial"/>
              </a:rPr>
              <a:t>juni</a:t>
            </a:r>
            <a:endParaRPr sz="1400" b="0" i="0" u="none" strike="noStrike" cap="none">
              <a:solidFill>
                <a:srgbClr val="000000"/>
              </a:solidFill>
              <a:latin typeface="Arial"/>
              <a:ea typeface="Arial"/>
              <a:cs typeface="Arial"/>
              <a:sym typeface="Arial"/>
            </a:endParaRPr>
          </a:p>
        </p:txBody>
      </p:sp>
      <p:sp>
        <p:nvSpPr>
          <p:cNvPr id="759" name="Google Shape;759;g286b00870f9_1_431"/>
          <p:cNvSpPr/>
          <p:nvPr/>
        </p:nvSpPr>
        <p:spPr>
          <a:xfrm>
            <a:off x="1094512" y="2278234"/>
            <a:ext cx="179100" cy="351600"/>
          </a:xfrm>
          <a:prstGeom prst="downArrow">
            <a:avLst>
              <a:gd name="adj1" fmla="val 50000"/>
              <a:gd name="adj2" fmla="val 50000"/>
            </a:avLst>
          </a:prstGeom>
          <a:solidFill>
            <a:schemeClr val="accent1"/>
          </a:solidFill>
          <a:ln w="25400" cap="flat" cmpd="sng">
            <a:solidFill>
              <a:srgbClr val="BAB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60" name="Google Shape;760;g286b00870f9_1_431"/>
          <p:cNvSpPr txBox="1"/>
          <p:nvPr/>
        </p:nvSpPr>
        <p:spPr>
          <a:xfrm>
            <a:off x="628651" y="2086241"/>
            <a:ext cx="1108800" cy="234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0" i="0" u="none" strike="noStrike" cap="none">
                <a:solidFill>
                  <a:schemeClr val="dk1"/>
                </a:solidFill>
                <a:latin typeface="Arial"/>
                <a:ea typeface="Arial"/>
                <a:cs typeface="Arial"/>
                <a:sym typeface="Arial"/>
              </a:rPr>
              <a:t>Vandaag</a:t>
            </a:r>
            <a:endParaRPr sz="500" b="0" i="0" u="none" strike="noStrike" cap="none">
              <a:solidFill>
                <a:schemeClr val="dk1"/>
              </a:solidFill>
              <a:latin typeface="Arial"/>
              <a:ea typeface="Arial"/>
              <a:cs typeface="Arial"/>
              <a:sym typeface="Arial"/>
            </a:endParaRPr>
          </a:p>
        </p:txBody>
      </p:sp>
      <p:sp>
        <p:nvSpPr>
          <p:cNvPr id="761" name="Google Shape;761;g286b00870f9_1_431"/>
          <p:cNvSpPr txBox="1"/>
          <p:nvPr/>
        </p:nvSpPr>
        <p:spPr>
          <a:xfrm>
            <a:off x="628650" y="1127907"/>
            <a:ext cx="7886700" cy="842400"/>
          </a:xfrm>
          <a:prstGeom prst="rect">
            <a:avLst/>
          </a:prstGeom>
          <a:noFill/>
          <a:ln>
            <a:noFill/>
          </a:ln>
        </p:spPr>
        <p:txBody>
          <a:bodyPr spcFirstLastPara="1" wrap="square" lIns="68550" tIns="34275" rIns="68550" bIns="34275" anchor="t" anchorCtr="0">
            <a:noAutofit/>
          </a:bodyPr>
          <a:lstStyle/>
          <a:p>
            <a:pPr marL="285750" marR="0" lvl="0" indent="-285750" algn="l" rtl="0">
              <a:lnSpc>
                <a:spcPct val="100000"/>
              </a:lnSpc>
              <a:spcBef>
                <a:spcPts val="0"/>
              </a:spcBef>
              <a:spcAft>
                <a:spcPts val="0"/>
              </a:spcAft>
              <a:buClr>
                <a:srgbClr val="000000"/>
              </a:buClr>
              <a:buSzPts val="1800"/>
              <a:buFont typeface="Arial"/>
              <a:buChar char="•"/>
            </a:pPr>
            <a:r>
              <a:rPr lang="en-GB" sz="1800" b="0" i="0" u="none" strike="noStrike" cap="none">
                <a:solidFill>
                  <a:srgbClr val="000000"/>
                </a:solidFill>
                <a:latin typeface="Arial"/>
                <a:ea typeface="Arial"/>
                <a:cs typeface="Arial"/>
                <a:sym typeface="Arial"/>
              </a:rPr>
              <a:t>Startdatum: 26 oktober 2021</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GB" sz="1800" b="0" i="0" u="none" strike="noStrike" cap="none">
                <a:solidFill>
                  <a:srgbClr val="000000"/>
                </a:solidFill>
                <a:latin typeface="Arial"/>
                <a:ea typeface="Arial"/>
                <a:cs typeface="Arial"/>
                <a:sym typeface="Arial"/>
              </a:rPr>
              <a:t>Duur: 9 maanden</a:t>
            </a:r>
            <a:endParaRPr sz="14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762" name="Google Shape;762;g286b00870f9_1_431"/>
          <p:cNvPicPr preferRelativeResize="0"/>
          <p:nvPr/>
        </p:nvPicPr>
        <p:blipFill rotWithShape="1">
          <a:blip r:embed="rId3">
            <a:alphaModFix/>
          </a:blip>
          <a:srcRect t="5887" b="7011"/>
          <a:stretch/>
        </p:blipFill>
        <p:spPr>
          <a:xfrm>
            <a:off x="284175" y="0"/>
            <a:ext cx="8859827" cy="5143501"/>
          </a:xfrm>
          <a:prstGeom prst="rect">
            <a:avLst/>
          </a:prstGeom>
          <a:noFill/>
          <a:ln>
            <a:noFill/>
          </a:ln>
        </p:spPr>
      </p:pic>
      <p:sp>
        <p:nvSpPr>
          <p:cNvPr id="763" name="Google Shape;763;g286b00870f9_1_431"/>
          <p:cNvSpPr/>
          <p:nvPr/>
        </p:nvSpPr>
        <p:spPr>
          <a:xfrm>
            <a:off x="149275" y="2368225"/>
            <a:ext cx="1938000" cy="754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64" name="Google Shape;764;g286b00870f9_1_431"/>
          <p:cNvSpPr txBox="1"/>
          <p:nvPr/>
        </p:nvSpPr>
        <p:spPr>
          <a:xfrm>
            <a:off x="284175" y="2460925"/>
            <a:ext cx="1803000" cy="569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en-GB" sz="2500" b="1" i="0" u="none" strike="noStrike" cap="none">
                <a:solidFill>
                  <a:srgbClr val="000000"/>
                </a:solidFill>
                <a:latin typeface="Proxima Nova"/>
                <a:ea typeface="Proxima Nova"/>
                <a:cs typeface="Proxima Nova"/>
                <a:sym typeface="Proxima Nova"/>
              </a:rPr>
              <a:t>Pauze</a:t>
            </a:r>
            <a:endParaRPr sz="2500" b="1" i="0" u="none" strike="noStrike" cap="none">
              <a:solidFill>
                <a:srgbClr val="000000"/>
              </a:solidFill>
              <a:latin typeface="Proxima Nova"/>
              <a:ea typeface="Proxima Nova"/>
              <a:cs typeface="Proxima Nova"/>
              <a:sym typeface="Proxima Nova"/>
            </a:endParaRPr>
          </a:p>
        </p:txBody>
      </p:sp>
    </p:spTree>
    <p:extLst>
      <p:ext uri="{BB962C8B-B14F-4D97-AF65-F5344CB8AC3E}">
        <p14:creationId xmlns:p14="http://schemas.microsoft.com/office/powerpoint/2010/main" val="31562182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pic>
        <p:nvPicPr>
          <p:cNvPr id="769" name="Google Shape;769;g18133bc4f31_0_17"/>
          <p:cNvPicPr preferRelativeResize="0"/>
          <p:nvPr/>
        </p:nvPicPr>
        <p:blipFill rotWithShape="1">
          <a:blip r:embed="rId3">
            <a:alphaModFix/>
          </a:blip>
          <a:srcRect l="43861" r="13722" b="12548"/>
          <a:stretch/>
        </p:blipFill>
        <p:spPr>
          <a:xfrm>
            <a:off x="7260150" y="-134450"/>
            <a:ext cx="2416525" cy="3323374"/>
          </a:xfrm>
          <a:prstGeom prst="rect">
            <a:avLst/>
          </a:prstGeom>
          <a:noFill/>
          <a:ln>
            <a:noFill/>
          </a:ln>
        </p:spPr>
      </p:pic>
      <p:sp>
        <p:nvSpPr>
          <p:cNvPr id="770" name="Google Shape;770;g18133bc4f31_0_17"/>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g18133bc4f31_0_17"/>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g18133bc4f31_0_17"/>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algn="ctr">
              <a:buSzPts val="3700"/>
            </a:pPr>
            <a:r>
              <a:rPr lang="en-GB" sz="3700" b="1" err="1"/>
              <a:t>Eerste</a:t>
            </a:r>
            <a:r>
              <a:rPr lang="en-GB" sz="3700" b="1"/>
              <a:t> </a:t>
            </a:r>
            <a:r>
              <a:rPr lang="en-GB" sz="3700" b="1" err="1"/>
              <a:t>versie</a:t>
            </a:r>
            <a:r>
              <a:rPr lang="en-GB" sz="3700" b="1"/>
              <a:t> </a:t>
            </a:r>
            <a:r>
              <a:rPr lang="en-GB" sz="3700" b="1" err="1"/>
              <a:t>datamodel</a:t>
            </a:r>
            <a:endParaRPr sz="3700" b="1" i="0" u="none" strike="noStrike" cap="none" err="1">
              <a:solidFill>
                <a:srgbClr val="000000"/>
              </a:solidFill>
              <a:latin typeface="Arial"/>
              <a:ea typeface="Arial"/>
              <a:cs typeface="Arial"/>
              <a:sym typeface="Arial"/>
            </a:endParaRPr>
          </a:p>
        </p:txBody>
      </p:sp>
      <p:pic>
        <p:nvPicPr>
          <p:cNvPr id="773" name="Google Shape;773;g18133bc4f31_0_17"/>
          <p:cNvPicPr preferRelativeResize="0"/>
          <p:nvPr/>
        </p:nvPicPr>
        <p:blipFill rotWithShape="1">
          <a:blip r:embed="rId4">
            <a:alphaModFix/>
          </a:blip>
          <a:srcRect/>
          <a:stretch/>
        </p:blipFill>
        <p:spPr>
          <a:xfrm>
            <a:off x="458850" y="4331226"/>
            <a:ext cx="1782099" cy="671725"/>
          </a:xfrm>
          <a:prstGeom prst="rect">
            <a:avLst/>
          </a:prstGeom>
          <a:noFill/>
          <a:ln>
            <a:noFill/>
          </a:ln>
        </p:spPr>
      </p:pic>
      <p:cxnSp>
        <p:nvCxnSpPr>
          <p:cNvPr id="774" name="Google Shape;774;g18133bc4f31_0_17"/>
          <p:cNvCxnSpPr/>
          <p:nvPr/>
        </p:nvCxnSpPr>
        <p:spPr>
          <a:xfrm flipH="1">
            <a:off x="7564125" y="1383450"/>
            <a:ext cx="126000" cy="33600"/>
          </a:xfrm>
          <a:prstGeom prst="straightConnector1">
            <a:avLst/>
          </a:prstGeom>
          <a:noFill/>
          <a:ln w="28575" cap="flat" cmpd="sng">
            <a:solidFill>
              <a:schemeClr val="dk1"/>
            </a:solidFill>
            <a:prstDash val="solid"/>
            <a:round/>
            <a:headEnd type="none" w="sm" len="sm"/>
            <a:tailEnd type="none" w="sm" len="sm"/>
          </a:ln>
        </p:spPr>
      </p:cxnSp>
      <p:cxnSp>
        <p:nvCxnSpPr>
          <p:cNvPr id="775" name="Google Shape;775;g18133bc4f31_0_17"/>
          <p:cNvCxnSpPr/>
          <p:nvPr/>
        </p:nvCxnSpPr>
        <p:spPr>
          <a:xfrm flipH="1">
            <a:off x="7740525" y="1787975"/>
            <a:ext cx="75600" cy="40800"/>
          </a:xfrm>
          <a:prstGeom prst="straightConnector1">
            <a:avLst/>
          </a:prstGeom>
          <a:noFill/>
          <a:ln w="28575" cap="flat" cmpd="sng">
            <a:solidFill>
              <a:schemeClr val="dk1"/>
            </a:solidFill>
            <a:prstDash val="solid"/>
            <a:round/>
            <a:headEnd type="none" w="sm" len="sm"/>
            <a:tailEnd type="none" w="sm" len="sm"/>
          </a:ln>
        </p:spPr>
      </p:cxnSp>
    </p:spTree>
    <p:extLst>
      <p:ext uri="{BB962C8B-B14F-4D97-AF65-F5344CB8AC3E}">
        <p14:creationId xmlns:p14="http://schemas.microsoft.com/office/powerpoint/2010/main" val="1246445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g286b00870f9_1_1130"/>
          <p:cNvSpPr txBox="1"/>
          <p:nvPr/>
        </p:nvSpPr>
        <p:spPr>
          <a:xfrm>
            <a:off x="628650" y="273850"/>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GB" sz="2800" b="1" i="0" u="none" strike="noStrike" cap="none" dirty="0">
                <a:solidFill>
                  <a:srgbClr val="000000"/>
                </a:solidFill>
                <a:latin typeface="Arial"/>
                <a:ea typeface="Arial"/>
                <a:cs typeface="Arial"/>
                <a:sym typeface="Arial"/>
              </a:rPr>
              <a:t>Doel</a:t>
            </a:r>
            <a:endParaRPr sz="2200" b="1" i="0" u="none" strike="noStrike" cap="none" dirty="0">
              <a:solidFill>
                <a:srgbClr val="000000"/>
              </a:solidFill>
              <a:latin typeface="Arial"/>
              <a:ea typeface="Arial"/>
              <a:cs typeface="Arial"/>
              <a:sym typeface="Arial"/>
            </a:endParaRPr>
          </a:p>
        </p:txBody>
      </p:sp>
      <p:sp>
        <p:nvSpPr>
          <p:cNvPr id="781" name="Google Shape;781;g286b00870f9_1_1130"/>
          <p:cNvSpPr/>
          <p:nvPr/>
        </p:nvSpPr>
        <p:spPr>
          <a:xfrm>
            <a:off x="692100" y="2202601"/>
            <a:ext cx="8073600" cy="738300"/>
          </a:xfrm>
          <a:prstGeom prst="rect">
            <a:avLst/>
          </a:prstGeom>
          <a:solidFill>
            <a:srgbClr val="EFEFEF"/>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buSzPts val="1600"/>
            </a:pPr>
            <a:r>
              <a:rPr lang="en-GB" sz="1600" b="0" i="0" u="none" strike="noStrike" cap="none">
                <a:solidFill>
                  <a:srgbClr val="000000"/>
                </a:solidFill>
                <a:latin typeface="Arial"/>
                <a:ea typeface="Arial"/>
                <a:cs typeface="Arial"/>
                <a:sym typeface="Arial"/>
              </a:rPr>
              <a:t>Use cases </a:t>
            </a:r>
            <a:r>
              <a:rPr lang="en-GB" sz="1600" b="0" i="0" u="none" strike="noStrike" cap="none" err="1">
                <a:solidFill>
                  <a:srgbClr val="000000"/>
                </a:solidFill>
                <a:latin typeface="Arial"/>
                <a:ea typeface="Arial"/>
                <a:cs typeface="Arial"/>
                <a:sym typeface="Arial"/>
              </a:rPr>
              <a:t>uit</a:t>
            </a:r>
            <a:r>
              <a:rPr lang="en-GB" sz="1600" b="0" i="0" u="none" strike="noStrike" cap="none">
                <a:solidFill>
                  <a:srgbClr val="000000"/>
                </a:solidFill>
                <a:latin typeface="Arial"/>
                <a:ea typeface="Arial"/>
                <a:cs typeface="Arial"/>
                <a:sym typeface="Arial"/>
              </a:rPr>
              <a:t> de business </a:t>
            </a:r>
            <a:r>
              <a:rPr lang="en-GB" sz="1600" b="0" i="0" u="none" strike="noStrike" cap="none" err="1">
                <a:solidFill>
                  <a:srgbClr val="000000"/>
                </a:solidFill>
                <a:latin typeface="Arial"/>
                <a:ea typeface="Arial"/>
                <a:cs typeface="Arial"/>
                <a:sym typeface="Arial"/>
              </a:rPr>
              <a:t>werkgroep</a:t>
            </a:r>
            <a:r>
              <a:rPr lang="en-GB" sz="1600" b="0" i="0" u="none" strike="noStrike" cap="none">
                <a:solidFill>
                  <a:srgbClr val="000000"/>
                </a:solidFill>
                <a:latin typeface="Arial"/>
                <a:ea typeface="Arial"/>
                <a:cs typeface="Arial"/>
                <a:sym typeface="Arial"/>
              </a:rPr>
              <a:t> </a:t>
            </a:r>
            <a:r>
              <a:rPr lang="en-GB" sz="1600" b="0" i="0" u="none" strike="noStrike" cap="none" err="1">
                <a:solidFill>
                  <a:srgbClr val="000000"/>
                </a:solidFill>
                <a:latin typeface="Arial"/>
                <a:ea typeface="Arial"/>
                <a:cs typeface="Arial"/>
                <a:sym typeface="Arial"/>
              </a:rPr>
              <a:t>gebruiken</a:t>
            </a:r>
            <a:r>
              <a:rPr lang="en-GB" sz="1600"/>
              <a:t> </a:t>
            </a:r>
            <a:endParaRPr sz="1600" b="0" i="0" u="none" strike="noStrike" cap="none">
              <a:solidFill>
                <a:srgbClr val="000000"/>
              </a:solidFill>
              <a:latin typeface="Arial"/>
              <a:ea typeface="Arial"/>
              <a:cs typeface="Arial"/>
              <a:sym typeface="Arial"/>
            </a:endParaRPr>
          </a:p>
          <a:p>
            <a:pPr algn="ctr">
              <a:buSzPts val="1600"/>
            </a:pPr>
            <a:r>
              <a:rPr lang="en-GB" sz="1600" b="0" i="0" u="none" strike="noStrike" cap="none">
                <a:solidFill>
                  <a:srgbClr val="000000"/>
                </a:solidFill>
                <a:latin typeface="Arial"/>
                <a:ea typeface="Arial"/>
                <a:cs typeface="Arial"/>
                <a:sym typeface="Arial"/>
              </a:rPr>
              <a:t>om stap </a:t>
            </a:r>
            <a:r>
              <a:rPr lang="en-GB" sz="1600" b="0" i="0" u="none" strike="noStrike" cap="none" err="1">
                <a:solidFill>
                  <a:srgbClr val="000000"/>
                </a:solidFill>
                <a:latin typeface="Arial"/>
                <a:ea typeface="Arial"/>
                <a:cs typeface="Arial"/>
                <a:sym typeface="Arial"/>
              </a:rPr>
              <a:t>voor</a:t>
            </a:r>
            <a:r>
              <a:rPr lang="en-GB" sz="1600" b="0" i="0" u="none" strike="noStrike" cap="none">
                <a:solidFill>
                  <a:srgbClr val="000000"/>
                </a:solidFill>
                <a:latin typeface="Arial"/>
                <a:ea typeface="Arial"/>
                <a:cs typeface="Arial"/>
                <a:sym typeface="Arial"/>
              </a:rPr>
              <a:t> stap </a:t>
            </a:r>
            <a:r>
              <a:rPr lang="en-GB" sz="1600"/>
              <a:t>de </a:t>
            </a:r>
            <a:r>
              <a:rPr lang="en-GB" sz="1600" b="1" err="1"/>
              <a:t>eerste</a:t>
            </a:r>
            <a:r>
              <a:rPr lang="en-GB" sz="1600" b="1"/>
              <a:t> </a:t>
            </a:r>
            <a:r>
              <a:rPr lang="en-GB" sz="1600" b="1" err="1"/>
              <a:t>versie</a:t>
            </a:r>
            <a:r>
              <a:rPr lang="en-GB" sz="1600" b="1"/>
              <a:t> van de </a:t>
            </a:r>
            <a:r>
              <a:rPr lang="en-GB" sz="1600" b="1" err="1"/>
              <a:t>datamodel</a:t>
            </a:r>
            <a:r>
              <a:rPr lang="en-GB" sz="1600"/>
              <a:t> op</a:t>
            </a:r>
            <a:r>
              <a:rPr lang="en-GB" sz="1600" b="0" i="0" u="none" strike="noStrike" cap="none">
                <a:solidFill>
                  <a:srgbClr val="000000"/>
                </a:solidFill>
                <a:latin typeface="Arial"/>
                <a:ea typeface="Arial"/>
                <a:cs typeface="Arial"/>
                <a:sym typeface="Arial"/>
              </a:rPr>
              <a:t> </a:t>
            </a:r>
            <a:r>
              <a:rPr lang="en-GB" sz="1600" b="0" i="0" u="none" strike="noStrike" cap="none" err="1">
                <a:solidFill>
                  <a:srgbClr val="000000"/>
                </a:solidFill>
                <a:latin typeface="Arial"/>
                <a:ea typeface="Arial"/>
                <a:cs typeface="Arial"/>
                <a:sym typeface="Arial"/>
              </a:rPr>
              <a:t>te</a:t>
            </a:r>
            <a:r>
              <a:rPr lang="en-GB" sz="1600" b="0" i="0" u="none" strike="noStrike" cap="none">
                <a:solidFill>
                  <a:srgbClr val="000000"/>
                </a:solidFill>
                <a:latin typeface="Arial"/>
                <a:ea typeface="Arial"/>
                <a:cs typeface="Arial"/>
                <a:sym typeface="Arial"/>
              </a:rPr>
              <a:t> </a:t>
            </a:r>
            <a:r>
              <a:rPr lang="en-GB" sz="1600" b="0" i="0" u="none" strike="noStrike" cap="none" err="1">
                <a:solidFill>
                  <a:srgbClr val="000000"/>
                </a:solidFill>
                <a:latin typeface="Arial"/>
                <a:ea typeface="Arial"/>
                <a:cs typeface="Arial"/>
                <a:sym typeface="Arial"/>
              </a:rPr>
              <a:t>bouwen</a:t>
            </a:r>
            <a:r>
              <a:rPr lang="en-GB" sz="1600" b="0" i="0" u="none" strike="noStrike" cap="none">
                <a:solidFill>
                  <a:srgbClr val="000000"/>
                </a:solidFill>
                <a:latin typeface="Arial"/>
                <a:ea typeface="Arial"/>
                <a:cs typeface="Arial"/>
                <a:sym typeface="Arial"/>
              </a:rPr>
              <a:t>.</a:t>
            </a:r>
            <a:endParaRPr sz="17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982849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alpha val="37000"/>
          </a:schemeClr>
        </a:solidFill>
        <a:effectLst/>
      </p:bgPr>
    </p:bg>
    <p:spTree>
      <p:nvGrpSpPr>
        <p:cNvPr id="1" name="Shape 849"/>
        <p:cNvGrpSpPr/>
        <p:nvPr/>
      </p:nvGrpSpPr>
      <p:grpSpPr>
        <a:xfrm>
          <a:off x="0" y="0"/>
          <a:ext cx="0" cy="0"/>
          <a:chOff x="0" y="0"/>
          <a:chExt cx="0" cy="0"/>
        </a:xfrm>
      </p:grpSpPr>
      <p:sp>
        <p:nvSpPr>
          <p:cNvPr id="850" name="Google Shape;850;g286b00870f9_1_1187"/>
          <p:cNvSpPr/>
          <p:nvPr/>
        </p:nvSpPr>
        <p:spPr>
          <a:xfrm>
            <a:off x="290481" y="3030840"/>
            <a:ext cx="8874034" cy="2112662"/>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Clr>
                <a:srgbClr val="000000"/>
              </a:buClr>
              <a:buSzPts val="1400"/>
            </a:pPr>
            <a:endParaRPr sz="1400">
              <a:solidFill>
                <a:srgbClr val="000000"/>
              </a:solidFill>
              <a:latin typeface="Arial"/>
              <a:ea typeface="Arial"/>
              <a:cs typeface="Arial"/>
              <a:sym typeface="Arial"/>
            </a:endParaRPr>
          </a:p>
        </p:txBody>
      </p:sp>
      <p:sp>
        <p:nvSpPr>
          <p:cNvPr id="851" name="Google Shape;851;g286b00870f9_1_1187"/>
          <p:cNvSpPr/>
          <p:nvPr/>
        </p:nvSpPr>
        <p:spPr>
          <a:xfrm flipH="1">
            <a:off x="290481" y="2305439"/>
            <a:ext cx="8847900" cy="725400"/>
          </a:xfrm>
          <a:prstGeom prst="rtTriangl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Clr>
                <a:srgbClr val="000000"/>
              </a:buClr>
              <a:buSzPts val="1400"/>
            </a:pPr>
            <a:endParaRPr sz="1400">
              <a:solidFill>
                <a:srgbClr val="000000"/>
              </a:solidFill>
              <a:latin typeface="Arial"/>
              <a:ea typeface="Arial"/>
              <a:cs typeface="Arial"/>
              <a:sym typeface="Arial"/>
            </a:endParaRPr>
          </a:p>
        </p:txBody>
      </p:sp>
      <p:sp>
        <p:nvSpPr>
          <p:cNvPr id="852" name="Google Shape;852;g286b00870f9_1_1187"/>
          <p:cNvSpPr txBox="1"/>
          <p:nvPr/>
        </p:nvSpPr>
        <p:spPr>
          <a:xfrm>
            <a:off x="628651" y="273850"/>
            <a:ext cx="8393992" cy="546300"/>
          </a:xfrm>
          <a:prstGeom prst="rect">
            <a:avLst/>
          </a:prstGeom>
          <a:noFill/>
          <a:ln>
            <a:noFill/>
          </a:ln>
        </p:spPr>
        <p:txBody>
          <a:bodyPr spcFirstLastPara="1" wrap="square" lIns="68550" tIns="34275" rIns="68550" bIns="34275"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sz="2800" b="1" kern="0" dirty="0">
                <a:solidFill>
                  <a:srgbClr val="000000"/>
                </a:solidFill>
                <a:latin typeface="Arial"/>
                <a:cs typeface="Arial"/>
              </a:rPr>
              <a:t>Storylines</a:t>
            </a:r>
            <a:endParaRPr lang="en-US" sz="1200" dirty="0"/>
          </a:p>
        </p:txBody>
      </p:sp>
      <p:sp>
        <p:nvSpPr>
          <p:cNvPr id="854" name="Google Shape;854;g286b00870f9_1_1187"/>
          <p:cNvSpPr txBox="1"/>
          <p:nvPr/>
        </p:nvSpPr>
        <p:spPr>
          <a:xfrm>
            <a:off x="6398309" y="2921481"/>
            <a:ext cx="2682679" cy="1846629"/>
          </a:xfrm>
          <a:prstGeom prst="rect">
            <a:avLst/>
          </a:prstGeom>
          <a:noFill/>
          <a:ln>
            <a:noFill/>
          </a:ln>
        </p:spPr>
        <p:txBody>
          <a:bodyPr spcFirstLastPara="1" wrap="square" lIns="91425" tIns="91425" rIns="91425" bIns="91425" anchor="t" anchorCtr="0">
            <a:sp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rtl="0"/>
            <a:r>
              <a:rPr lang="nl-NL" sz="1200" b="1">
                <a:solidFill>
                  <a:srgbClr val="F432AF"/>
                </a:solidFill>
                <a:effectLst/>
              </a:rPr>
              <a:t>Stad Leuven </a:t>
            </a:r>
            <a:r>
              <a:rPr lang="nl-NL" sz="1200">
                <a:solidFill>
                  <a:srgbClr val="F432AF"/>
                </a:solidFill>
                <a:effectLst/>
              </a:rPr>
              <a:t>wil een sociaal traject aanbieden voor financieel zwakkere burgers. Na het </a:t>
            </a:r>
            <a:r>
              <a:rPr lang="nl-NL" sz="1200" b="1">
                <a:solidFill>
                  <a:srgbClr val="F432AF"/>
                </a:solidFill>
                <a:effectLst/>
              </a:rPr>
              <a:t>consolideren van de schulden</a:t>
            </a:r>
            <a:r>
              <a:rPr lang="nl-NL" sz="1200">
                <a:solidFill>
                  <a:srgbClr val="F432AF"/>
                </a:solidFill>
                <a:effectLst/>
              </a:rPr>
              <a:t> krijgen burgers met schulden, </a:t>
            </a:r>
            <a:r>
              <a:rPr lang="nl-NL" sz="1200" b="1">
                <a:solidFill>
                  <a:srgbClr val="F432AF"/>
                </a:solidFill>
                <a:effectLst/>
              </a:rPr>
              <a:t>afhankelijk van de groep</a:t>
            </a:r>
            <a:r>
              <a:rPr lang="nl-NL" sz="1200">
                <a:solidFill>
                  <a:srgbClr val="F432AF"/>
                </a:solidFill>
                <a:effectLst/>
              </a:rPr>
              <a:t> waartoe ze behoren, recht op een soort afbetalingsplan. </a:t>
            </a:r>
            <a:endParaRPr lang="nl-NL" sz="1200">
              <a:solidFill>
                <a:srgbClr val="F432AF"/>
              </a:solidFill>
            </a:endParaRPr>
          </a:p>
          <a:p>
            <a:br>
              <a:rPr lang="nl-NL" sz="1200"/>
            </a:br>
            <a:endParaRPr lang="nl-NL" sz="1200"/>
          </a:p>
        </p:txBody>
      </p:sp>
      <p:pic>
        <p:nvPicPr>
          <p:cNvPr id="855" name="Google Shape;855;g286b00870f9_1_1187"/>
          <p:cNvPicPr preferRelativeResize="0"/>
          <p:nvPr/>
        </p:nvPicPr>
        <p:blipFill rotWithShape="1">
          <a:blip r:embed="rId3">
            <a:alphaModFix/>
          </a:blip>
          <a:srcRect l="56285" t="10622" r="34449" b="70606"/>
          <a:stretch/>
        </p:blipFill>
        <p:spPr>
          <a:xfrm>
            <a:off x="4443741" y="1342774"/>
            <a:ext cx="987301" cy="1421726"/>
          </a:xfrm>
          <a:prstGeom prst="rect">
            <a:avLst/>
          </a:prstGeom>
          <a:noFill/>
          <a:ln>
            <a:noFill/>
          </a:ln>
        </p:spPr>
      </p:pic>
      <p:pic>
        <p:nvPicPr>
          <p:cNvPr id="856" name="Google Shape;856;g286b00870f9_1_1187"/>
          <p:cNvPicPr preferRelativeResize="0"/>
          <p:nvPr/>
        </p:nvPicPr>
        <p:blipFill rotWithShape="1">
          <a:blip r:embed="rId3">
            <a:alphaModFix/>
          </a:blip>
          <a:srcRect l="45642" t="10821" r="46061" b="70407"/>
          <a:stretch/>
        </p:blipFill>
        <p:spPr>
          <a:xfrm>
            <a:off x="7088767" y="1342774"/>
            <a:ext cx="826149" cy="1311710"/>
          </a:xfrm>
          <a:prstGeom prst="rect">
            <a:avLst/>
          </a:prstGeom>
          <a:noFill/>
          <a:ln>
            <a:noFill/>
          </a:ln>
        </p:spPr>
      </p:pic>
      <p:sp>
        <p:nvSpPr>
          <p:cNvPr id="3" name="Google Shape;854;g286b00870f9_1_1187">
            <a:extLst>
              <a:ext uri="{FF2B5EF4-FFF2-40B4-BE49-F238E27FC236}">
                <a16:creationId xmlns:a16="http://schemas.microsoft.com/office/drawing/2014/main" id="{919B57FC-302E-0B32-AB71-216512E7BF95}"/>
              </a:ext>
            </a:extLst>
          </p:cNvPr>
          <p:cNvSpPr txBox="1"/>
          <p:nvPr/>
        </p:nvSpPr>
        <p:spPr>
          <a:xfrm>
            <a:off x="447532" y="2916279"/>
            <a:ext cx="3092020" cy="2154454"/>
          </a:xfrm>
          <a:prstGeom prst="rect">
            <a:avLst/>
          </a:prstGeom>
          <a:noFill/>
          <a:ln>
            <a:noFill/>
          </a:ln>
        </p:spPr>
        <p:txBody>
          <a:bodyPr spcFirstLastPara="1" wrap="square" lIns="91425" tIns="91425" rIns="91425" bIns="91425" anchor="t" anchorCtr="0">
            <a:sp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nl-NL" sz="1200" b="1">
                <a:solidFill>
                  <a:srgbClr val="00B050"/>
                </a:solidFill>
              </a:rPr>
              <a:t>Stad Gent wil alle</a:t>
            </a:r>
            <a:r>
              <a:rPr lang="nl-NL" sz="1200">
                <a:solidFill>
                  <a:srgbClr val="00B050"/>
                </a:solidFill>
                <a:effectLst/>
              </a:rPr>
              <a:t> </a:t>
            </a:r>
            <a:r>
              <a:rPr lang="nl-NL" sz="1200" b="1">
                <a:solidFill>
                  <a:srgbClr val="00B050"/>
                </a:solidFill>
                <a:effectLst/>
              </a:rPr>
              <a:t>schuldvorderingen </a:t>
            </a:r>
          </a:p>
          <a:p>
            <a:r>
              <a:rPr lang="nl-NL" sz="1200">
                <a:solidFill>
                  <a:srgbClr val="00B050"/>
                </a:solidFill>
                <a:effectLst/>
              </a:rPr>
              <a:t>van schuldenaar </a:t>
            </a:r>
            <a:r>
              <a:rPr lang="nl-NL" sz="1200" b="1">
                <a:solidFill>
                  <a:srgbClr val="00B050"/>
                </a:solidFill>
                <a:effectLst/>
              </a:rPr>
              <a:t>Alice </a:t>
            </a:r>
            <a:r>
              <a:rPr lang="nl-NL" sz="1200">
                <a:solidFill>
                  <a:srgbClr val="00B050"/>
                </a:solidFill>
                <a:effectLst/>
              </a:rPr>
              <a:t>samenbrengen in een </a:t>
            </a:r>
            <a:r>
              <a:rPr lang="nl-NL" sz="1200" b="1">
                <a:solidFill>
                  <a:srgbClr val="00B050"/>
                </a:solidFill>
                <a:effectLst/>
              </a:rPr>
              <a:t>globaal vorderingen overzicht (GVO)</a:t>
            </a:r>
            <a:r>
              <a:rPr lang="nl-NL" sz="1200">
                <a:solidFill>
                  <a:srgbClr val="00B050"/>
                </a:solidFill>
                <a:effectLst/>
              </a:rPr>
              <a:t>, waaronder onbetaalde belastingen en parkeerboetes, om zo beter inzicht te krijgen in haar financiële situatie.</a:t>
            </a:r>
            <a:endParaRPr lang="nl-NL" sz="1200">
              <a:solidFill>
                <a:srgbClr val="00B050"/>
              </a:solidFill>
            </a:endParaRPr>
          </a:p>
          <a:p>
            <a:br>
              <a:rPr lang="nl-NL" sz="1200"/>
            </a:br>
            <a:endParaRPr lang="nl-NL" sz="1200"/>
          </a:p>
          <a:p>
            <a:r>
              <a:rPr lang="en-GB" sz="1100">
                <a:solidFill>
                  <a:srgbClr val="00B050"/>
                </a:solidFill>
              </a:rPr>
              <a:t>.</a:t>
            </a:r>
            <a:endParaRPr lang="en-GB" sz="1800"/>
          </a:p>
          <a:p>
            <a:endParaRPr lang="en-GB" sz="1100">
              <a:solidFill>
                <a:srgbClr val="030000"/>
              </a:solidFill>
            </a:endParaRPr>
          </a:p>
          <a:p>
            <a:endParaRPr lang="en-GB" sz="1000">
              <a:solidFill>
                <a:srgbClr val="030000"/>
              </a:solidFill>
            </a:endParaRPr>
          </a:p>
        </p:txBody>
      </p:sp>
      <p:pic>
        <p:nvPicPr>
          <p:cNvPr id="4" name="Picture 3" descr="A person holding a tablet&#10;&#10;Description automatically generated">
            <a:extLst>
              <a:ext uri="{FF2B5EF4-FFF2-40B4-BE49-F238E27FC236}">
                <a16:creationId xmlns:a16="http://schemas.microsoft.com/office/drawing/2014/main" id="{DE70E72D-8078-5114-9DCF-00F43668E454}"/>
              </a:ext>
            </a:extLst>
          </p:cNvPr>
          <p:cNvPicPr>
            <a:picLocks noChangeAspect="1"/>
          </p:cNvPicPr>
          <p:nvPr/>
        </p:nvPicPr>
        <p:blipFill>
          <a:blip r:embed="rId4"/>
          <a:stretch>
            <a:fillRect/>
          </a:stretch>
        </p:blipFill>
        <p:spPr>
          <a:xfrm>
            <a:off x="1337413" y="1809716"/>
            <a:ext cx="415592" cy="1118436"/>
          </a:xfrm>
          <a:prstGeom prst="rect">
            <a:avLst/>
          </a:prstGeom>
        </p:spPr>
      </p:pic>
      <p:sp>
        <p:nvSpPr>
          <p:cNvPr id="5" name="Google Shape;853;g286b00870f9_1_1187">
            <a:extLst>
              <a:ext uri="{FF2B5EF4-FFF2-40B4-BE49-F238E27FC236}">
                <a16:creationId xmlns:a16="http://schemas.microsoft.com/office/drawing/2014/main" id="{B25392CC-84D4-97EA-8838-19C4D5651B50}"/>
              </a:ext>
            </a:extLst>
          </p:cNvPr>
          <p:cNvSpPr txBox="1"/>
          <p:nvPr/>
        </p:nvSpPr>
        <p:spPr>
          <a:xfrm>
            <a:off x="3596053" y="2921482"/>
            <a:ext cx="2682679" cy="1107965"/>
          </a:xfrm>
          <a:prstGeom prst="rect">
            <a:avLst/>
          </a:prstGeom>
          <a:noFill/>
          <a:ln>
            <a:noFill/>
          </a:ln>
        </p:spPr>
        <p:txBody>
          <a:bodyPr spcFirstLastPara="1" wrap="square" lIns="91425" tIns="91425" rIns="91425" bIns="91425" anchor="t" anchorCtr="0">
            <a:sp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nl-NL" sz="1200" b="1">
                <a:solidFill>
                  <a:srgbClr val="7030A0"/>
                </a:solidFill>
                <a:effectLst/>
              </a:rPr>
              <a:t>Gemeente Zulte</a:t>
            </a:r>
            <a:r>
              <a:rPr lang="nl-NL" sz="1200">
                <a:solidFill>
                  <a:srgbClr val="7030A0"/>
                </a:solidFill>
                <a:effectLst/>
              </a:rPr>
              <a:t> wil een beeld schetsen van de </a:t>
            </a:r>
            <a:r>
              <a:rPr lang="nl-NL" sz="1200" b="1">
                <a:solidFill>
                  <a:srgbClr val="7030A0"/>
                </a:solidFill>
                <a:effectLst/>
              </a:rPr>
              <a:t>verschillende groeperingen van mensen met openstaande schuldvorderinge</a:t>
            </a:r>
            <a:r>
              <a:rPr lang="nl-NL" sz="1200">
                <a:solidFill>
                  <a:srgbClr val="7030A0"/>
                </a:solidFill>
                <a:effectLst/>
              </a:rPr>
              <a:t>n over de gemeentediensten heen.</a:t>
            </a:r>
            <a:endParaRPr lang="en-US" sz="1200">
              <a:solidFill>
                <a:srgbClr val="7030A0"/>
              </a:solidFill>
            </a:endParaRPr>
          </a:p>
        </p:txBody>
      </p:sp>
      <p:sp>
        <p:nvSpPr>
          <p:cNvPr id="2" name="Flowchart: Alternate Process 1">
            <a:extLst>
              <a:ext uri="{FF2B5EF4-FFF2-40B4-BE49-F238E27FC236}">
                <a16:creationId xmlns:a16="http://schemas.microsoft.com/office/drawing/2014/main" id="{C20CCE14-C45C-67CB-7099-90C41016C0F9}"/>
              </a:ext>
            </a:extLst>
          </p:cNvPr>
          <p:cNvSpPr/>
          <p:nvPr/>
        </p:nvSpPr>
        <p:spPr>
          <a:xfrm>
            <a:off x="790094" y="4517198"/>
            <a:ext cx="1925823" cy="399267"/>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100" err="1">
                <a:latin typeface="Arial"/>
                <a:cs typeface="Calibri"/>
              </a:rPr>
              <a:t>Globaal</a:t>
            </a:r>
            <a:r>
              <a:rPr lang="en-US" sz="1100">
                <a:latin typeface="Arial"/>
                <a:cs typeface="Calibri"/>
              </a:rPr>
              <a:t> </a:t>
            </a:r>
            <a:r>
              <a:rPr lang="en-US" sz="1100" err="1">
                <a:latin typeface="Arial"/>
                <a:cs typeface="Calibri"/>
              </a:rPr>
              <a:t>Vorderingen</a:t>
            </a:r>
            <a:r>
              <a:rPr lang="en-US" sz="1100">
                <a:latin typeface="Arial"/>
                <a:cs typeface="Calibri"/>
              </a:rPr>
              <a:t> </a:t>
            </a:r>
            <a:r>
              <a:rPr lang="en-US" sz="1100" err="1">
                <a:latin typeface="Arial"/>
                <a:cs typeface="Calibri"/>
              </a:rPr>
              <a:t>Overzicht</a:t>
            </a:r>
            <a:endParaRPr lang="en-US" sz="1100">
              <a:latin typeface="Arial"/>
              <a:cs typeface="Calibri"/>
            </a:endParaRPr>
          </a:p>
        </p:txBody>
      </p:sp>
      <p:sp>
        <p:nvSpPr>
          <p:cNvPr id="6" name="Flowchart: Alternate Process 5">
            <a:extLst>
              <a:ext uri="{FF2B5EF4-FFF2-40B4-BE49-F238E27FC236}">
                <a16:creationId xmlns:a16="http://schemas.microsoft.com/office/drawing/2014/main" id="{732EF4AB-B641-88E2-7A52-DB2642CFC45E}"/>
              </a:ext>
            </a:extLst>
          </p:cNvPr>
          <p:cNvSpPr/>
          <p:nvPr/>
        </p:nvSpPr>
        <p:spPr>
          <a:xfrm>
            <a:off x="6972429" y="4517198"/>
            <a:ext cx="1534438" cy="399267"/>
          </a:xfrm>
          <a:prstGeom prst="flowChartAlternateProcess">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100" err="1">
                <a:latin typeface="Arial"/>
                <a:cs typeface="Calibri"/>
              </a:rPr>
              <a:t>Gepersonaliseerd</a:t>
            </a:r>
            <a:r>
              <a:rPr lang="en-US" sz="1100">
                <a:latin typeface="Arial"/>
                <a:cs typeface="Calibri"/>
              </a:rPr>
              <a:t> </a:t>
            </a:r>
            <a:r>
              <a:rPr lang="en-US" sz="1100" err="1">
                <a:latin typeface="Arial"/>
                <a:cs typeface="Calibri"/>
              </a:rPr>
              <a:t>afbetalingsplan</a:t>
            </a:r>
            <a:endParaRPr lang="en-US" sz="1800" err="1"/>
          </a:p>
        </p:txBody>
      </p:sp>
      <p:sp>
        <p:nvSpPr>
          <p:cNvPr id="7" name="Flowchart: Alternate Process 6">
            <a:extLst>
              <a:ext uri="{FF2B5EF4-FFF2-40B4-BE49-F238E27FC236}">
                <a16:creationId xmlns:a16="http://schemas.microsoft.com/office/drawing/2014/main" id="{4573A680-B61F-24DE-9153-5D4CA4D17943}"/>
              </a:ext>
            </a:extLst>
          </p:cNvPr>
          <p:cNvSpPr/>
          <p:nvPr/>
        </p:nvSpPr>
        <p:spPr>
          <a:xfrm>
            <a:off x="3923915" y="4525313"/>
            <a:ext cx="2026954" cy="399267"/>
          </a:xfrm>
          <a:prstGeom prst="flowChartAlternateProcess">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100" err="1">
                <a:latin typeface="Arial"/>
                <a:cs typeface="Calibri"/>
              </a:rPr>
              <a:t>Classificatie</a:t>
            </a:r>
            <a:r>
              <a:rPr lang="en-US" sz="1100">
                <a:latin typeface="Arial"/>
                <a:cs typeface="Calibri"/>
              </a:rPr>
              <a:t> van de </a:t>
            </a:r>
            <a:r>
              <a:rPr lang="en-US" sz="1100" err="1">
                <a:latin typeface="Arial"/>
                <a:cs typeface="Calibri"/>
              </a:rPr>
              <a:t>persoon</a:t>
            </a:r>
            <a:r>
              <a:rPr lang="en-US" sz="1100">
                <a:latin typeface="Arial"/>
                <a:cs typeface="Calibri"/>
              </a:rPr>
              <a:t> achter de </a:t>
            </a:r>
            <a:r>
              <a:rPr lang="en-US" sz="1100" err="1">
                <a:latin typeface="Arial"/>
                <a:cs typeface="Calibri"/>
              </a:rPr>
              <a:t>schuld</a:t>
            </a:r>
            <a:endParaRPr lang="en-US" sz="1800"/>
          </a:p>
        </p:txBody>
      </p:sp>
      <p:sp>
        <p:nvSpPr>
          <p:cNvPr id="8" name="Rectangle 7">
            <a:extLst>
              <a:ext uri="{FF2B5EF4-FFF2-40B4-BE49-F238E27FC236}">
                <a16:creationId xmlns:a16="http://schemas.microsoft.com/office/drawing/2014/main" id="{21993FC4-12BD-06E0-5470-9A13EE99DBBD}"/>
              </a:ext>
            </a:extLst>
          </p:cNvPr>
          <p:cNvSpPr/>
          <p:nvPr/>
        </p:nvSpPr>
        <p:spPr>
          <a:xfrm>
            <a:off x="3476762" y="0"/>
            <a:ext cx="2739180" cy="5097259"/>
          </a:xfrm>
          <a:prstGeom prst="rect">
            <a:avLst/>
          </a:prstGeom>
          <a:solidFill>
            <a:schemeClr val="tx2">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ACF59F25-2ABF-3A25-A338-127C6E620B19}"/>
              </a:ext>
            </a:extLst>
          </p:cNvPr>
          <p:cNvSpPr/>
          <p:nvPr/>
        </p:nvSpPr>
        <p:spPr>
          <a:xfrm>
            <a:off x="6455702" y="914"/>
            <a:ext cx="2739180" cy="5097259"/>
          </a:xfrm>
          <a:prstGeom prst="rect">
            <a:avLst/>
          </a:prstGeom>
          <a:solidFill>
            <a:schemeClr val="tx2">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817913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4DC12A4-A1BF-4A78-AF81-C077FFA960F2}"/>
              </a:ext>
            </a:extLst>
          </p:cNvPr>
          <p:cNvSpPr txBox="1"/>
          <p:nvPr/>
        </p:nvSpPr>
        <p:spPr>
          <a:xfrm>
            <a:off x="738203" y="1255162"/>
            <a:ext cx="2847796" cy="954107"/>
          </a:xfrm>
          <a:prstGeom prst="rect">
            <a:avLst/>
          </a:prstGeom>
          <a:noFill/>
        </p:spPr>
        <p:txBody>
          <a:bodyPr wrap="square" lIns="91440" tIns="45720" rIns="91440" bIns="45720" rtlCol="0" anchor="t">
            <a:spAutoFit/>
          </a:bodyPr>
          <a:lstStyle/>
          <a:p>
            <a:pPr algn="just"/>
            <a:r>
              <a:rPr lang="en-US" dirty="0">
                <a:solidFill>
                  <a:schemeClr val="tx1">
                    <a:lumMod val="50000"/>
                  </a:schemeClr>
                </a:solidFill>
              </a:rPr>
              <a:t>Alice heeft </a:t>
            </a:r>
            <a:r>
              <a:rPr lang="en-US" dirty="0" err="1">
                <a:solidFill>
                  <a:schemeClr val="tx1">
                    <a:lumMod val="50000"/>
                  </a:schemeClr>
                </a:solidFill>
              </a:rPr>
              <a:t>een</a:t>
            </a:r>
            <a:r>
              <a:rPr lang="en-US" dirty="0">
                <a:solidFill>
                  <a:schemeClr val="tx1">
                    <a:lumMod val="50000"/>
                  </a:schemeClr>
                </a:solidFill>
              </a:rPr>
              <a:t> </a:t>
            </a:r>
            <a:r>
              <a:rPr lang="en-US" dirty="0" err="1">
                <a:solidFill>
                  <a:schemeClr val="tx1">
                    <a:lumMod val="50000"/>
                  </a:schemeClr>
                </a:solidFill>
              </a:rPr>
              <a:t>rekening</a:t>
            </a:r>
            <a:r>
              <a:rPr lang="en-US" dirty="0">
                <a:solidFill>
                  <a:schemeClr val="tx1">
                    <a:lumMod val="50000"/>
                  </a:schemeClr>
                </a:solidFill>
              </a:rPr>
              <a:t> </a:t>
            </a:r>
            <a:r>
              <a:rPr lang="en-US" dirty="0" err="1">
                <a:solidFill>
                  <a:schemeClr val="tx1">
                    <a:lumMod val="50000"/>
                  </a:schemeClr>
                </a:solidFill>
              </a:rPr>
              <a:t>ontvangen</a:t>
            </a:r>
            <a:r>
              <a:rPr lang="en-US" dirty="0">
                <a:solidFill>
                  <a:schemeClr val="tx1">
                    <a:lumMod val="50000"/>
                  </a:schemeClr>
                </a:solidFill>
              </a:rPr>
              <a:t> van </a:t>
            </a:r>
            <a:r>
              <a:rPr lang="en-US" dirty="0" err="1">
                <a:solidFill>
                  <a:schemeClr val="tx1">
                    <a:lumMod val="50000"/>
                  </a:schemeClr>
                </a:solidFill>
              </a:rPr>
              <a:t>Stad</a:t>
            </a:r>
            <a:r>
              <a:rPr lang="en-US" dirty="0">
                <a:solidFill>
                  <a:schemeClr val="tx1">
                    <a:lumMod val="50000"/>
                  </a:schemeClr>
                </a:solidFill>
              </a:rPr>
              <a:t> Gent voor de </a:t>
            </a:r>
            <a:r>
              <a:rPr lang="en-US" dirty="0" err="1">
                <a:solidFill>
                  <a:schemeClr val="tx1">
                    <a:lumMod val="50000"/>
                  </a:schemeClr>
                </a:solidFill>
              </a:rPr>
              <a:t>naschoolse</a:t>
            </a:r>
            <a:r>
              <a:rPr lang="en-US" dirty="0">
                <a:solidFill>
                  <a:schemeClr val="tx1">
                    <a:lumMod val="50000"/>
                  </a:schemeClr>
                </a:solidFill>
              </a:rPr>
              <a:t> </a:t>
            </a:r>
            <a:r>
              <a:rPr lang="en-US" dirty="0" err="1">
                <a:solidFill>
                  <a:schemeClr val="tx1">
                    <a:lumMod val="50000"/>
                  </a:schemeClr>
                </a:solidFill>
              </a:rPr>
              <a:t>opvang</a:t>
            </a:r>
            <a:r>
              <a:rPr lang="en-US" dirty="0">
                <a:solidFill>
                  <a:schemeClr val="tx1">
                    <a:lumMod val="50000"/>
                  </a:schemeClr>
                </a:solidFill>
              </a:rPr>
              <a:t> in </a:t>
            </a:r>
            <a:r>
              <a:rPr lang="en-US" dirty="0" err="1">
                <a:solidFill>
                  <a:schemeClr val="tx1">
                    <a:lumMod val="50000"/>
                  </a:schemeClr>
                </a:solidFill>
              </a:rPr>
              <a:t>maart</a:t>
            </a:r>
            <a:r>
              <a:rPr lang="en-US" dirty="0">
                <a:solidFill>
                  <a:schemeClr val="tx1">
                    <a:lumMod val="50000"/>
                  </a:schemeClr>
                </a:solidFill>
              </a:rPr>
              <a:t> 2024. </a:t>
            </a:r>
          </a:p>
        </p:txBody>
      </p:sp>
      <p:sp>
        <p:nvSpPr>
          <p:cNvPr id="3" name="Rectangle: Rounded Corners 2">
            <a:extLst>
              <a:ext uri="{FF2B5EF4-FFF2-40B4-BE49-F238E27FC236}">
                <a16:creationId xmlns:a16="http://schemas.microsoft.com/office/drawing/2014/main" id="{ECB1BF37-65F5-171C-C37C-10D705178D91}"/>
              </a:ext>
            </a:extLst>
          </p:cNvPr>
          <p:cNvSpPr/>
          <p:nvPr/>
        </p:nvSpPr>
        <p:spPr>
          <a:xfrm>
            <a:off x="526211" y="925658"/>
            <a:ext cx="3234905" cy="1283611"/>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GB"/>
          </a:p>
        </p:txBody>
      </p:sp>
      <p:sp>
        <p:nvSpPr>
          <p:cNvPr id="4" name="Google Shape;780;g286b00870f9_1_1130">
            <a:extLst>
              <a:ext uri="{FF2B5EF4-FFF2-40B4-BE49-F238E27FC236}">
                <a16:creationId xmlns:a16="http://schemas.microsoft.com/office/drawing/2014/main" id="{025103EB-E1AE-349E-A474-4EBAE1EC5321}"/>
              </a:ext>
            </a:extLst>
          </p:cNvPr>
          <p:cNvSpPr txBox="1"/>
          <p:nvPr/>
        </p:nvSpPr>
        <p:spPr>
          <a:xfrm>
            <a:off x="628650" y="273850"/>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GB" sz="3000" b="1" i="0" u="none" strike="noStrike" cap="none" dirty="0" err="1">
                <a:solidFill>
                  <a:srgbClr val="000000"/>
                </a:solidFill>
                <a:latin typeface="Arial"/>
                <a:ea typeface="Arial"/>
                <a:cs typeface="Arial"/>
                <a:sym typeface="Arial"/>
              </a:rPr>
              <a:t>Vordering</a:t>
            </a:r>
            <a:r>
              <a:rPr lang="en-GB" sz="3000" b="1" i="0" u="none" strike="noStrike" cap="none" dirty="0">
                <a:solidFill>
                  <a:srgbClr val="000000"/>
                </a:solidFill>
                <a:latin typeface="Arial"/>
                <a:ea typeface="Arial"/>
                <a:cs typeface="Arial"/>
                <a:sym typeface="Arial"/>
              </a:rPr>
              <a:t> basis </a:t>
            </a:r>
            <a:endParaRPr sz="2200" b="1" i="0" u="none" strike="noStrike" cap="none" dirty="0">
              <a:solidFill>
                <a:srgbClr val="000000"/>
              </a:solidFill>
              <a:latin typeface="Arial"/>
              <a:ea typeface="Arial"/>
              <a:cs typeface="Arial"/>
              <a:sym typeface="Arial"/>
            </a:endParaRPr>
          </a:p>
        </p:txBody>
      </p:sp>
      <p:sp>
        <p:nvSpPr>
          <p:cNvPr id="9" name="TextBox 8">
            <a:extLst>
              <a:ext uri="{FF2B5EF4-FFF2-40B4-BE49-F238E27FC236}">
                <a16:creationId xmlns:a16="http://schemas.microsoft.com/office/drawing/2014/main" id="{56438C8E-88C9-D41B-DAC7-3D10B064405A}"/>
              </a:ext>
            </a:extLst>
          </p:cNvPr>
          <p:cNvSpPr txBox="1"/>
          <p:nvPr/>
        </p:nvSpPr>
        <p:spPr>
          <a:xfrm>
            <a:off x="628650" y="947385"/>
            <a:ext cx="5365172" cy="307777"/>
          </a:xfrm>
          <a:prstGeom prst="rect">
            <a:avLst/>
          </a:prstGeom>
          <a:noFill/>
        </p:spPr>
        <p:txBody>
          <a:bodyPr wrap="square">
            <a:spAutoFit/>
          </a:bodyPr>
          <a:lstStyle/>
          <a:p>
            <a:r>
              <a:rPr lang="en-US" b="1" u="sng" dirty="0" err="1">
                <a:solidFill>
                  <a:schemeClr val="tx1">
                    <a:lumMod val="50000"/>
                  </a:schemeClr>
                </a:solidFill>
              </a:rPr>
              <a:t>Voorbeeld</a:t>
            </a:r>
            <a:r>
              <a:rPr lang="en-US" b="1" u="sng" dirty="0">
                <a:solidFill>
                  <a:schemeClr val="tx1">
                    <a:lumMod val="50000"/>
                  </a:schemeClr>
                </a:solidFill>
              </a:rPr>
              <a:t> 1 – </a:t>
            </a:r>
            <a:r>
              <a:rPr lang="en-US" b="1" u="sng" dirty="0" err="1">
                <a:solidFill>
                  <a:schemeClr val="tx1">
                    <a:lumMod val="50000"/>
                  </a:schemeClr>
                </a:solidFill>
              </a:rPr>
              <a:t>Naschoolse</a:t>
            </a:r>
            <a:r>
              <a:rPr lang="en-US" b="1" u="sng" dirty="0">
                <a:solidFill>
                  <a:schemeClr val="tx1">
                    <a:lumMod val="50000"/>
                  </a:schemeClr>
                </a:solidFill>
              </a:rPr>
              <a:t> </a:t>
            </a:r>
            <a:r>
              <a:rPr lang="en-US" b="1" u="sng" dirty="0" err="1">
                <a:solidFill>
                  <a:schemeClr val="tx1">
                    <a:lumMod val="50000"/>
                  </a:schemeClr>
                </a:solidFill>
              </a:rPr>
              <a:t>opvang</a:t>
            </a:r>
            <a:endParaRPr lang="en-US" b="1" u="sng" dirty="0">
              <a:solidFill>
                <a:schemeClr val="tx1">
                  <a:lumMod val="50000"/>
                </a:schemeClr>
              </a:solidFill>
            </a:endParaRPr>
          </a:p>
        </p:txBody>
      </p:sp>
      <p:pic>
        <p:nvPicPr>
          <p:cNvPr id="10" name="Picture 9" descr="A person holding a tablet&#10;&#10;Description automatically generated">
            <a:extLst>
              <a:ext uri="{FF2B5EF4-FFF2-40B4-BE49-F238E27FC236}">
                <a16:creationId xmlns:a16="http://schemas.microsoft.com/office/drawing/2014/main" id="{3D246846-E7DF-B50A-4559-0381162B3636}"/>
              </a:ext>
            </a:extLst>
          </p:cNvPr>
          <p:cNvPicPr>
            <a:picLocks noChangeAspect="1"/>
          </p:cNvPicPr>
          <p:nvPr/>
        </p:nvPicPr>
        <p:blipFill>
          <a:blip r:embed="rId3"/>
          <a:stretch>
            <a:fillRect/>
          </a:stretch>
        </p:blipFill>
        <p:spPr>
          <a:xfrm>
            <a:off x="8651885" y="146615"/>
            <a:ext cx="354530" cy="954108"/>
          </a:xfrm>
          <a:prstGeom prst="rect">
            <a:avLst/>
          </a:prstGeom>
        </p:spPr>
      </p:pic>
      <p:pic>
        <p:nvPicPr>
          <p:cNvPr id="12" name="Picture 11">
            <a:extLst>
              <a:ext uri="{FF2B5EF4-FFF2-40B4-BE49-F238E27FC236}">
                <a16:creationId xmlns:a16="http://schemas.microsoft.com/office/drawing/2014/main" id="{CED129CC-9E6A-AB39-2FB5-82818ED6D9E8}"/>
              </a:ext>
            </a:extLst>
          </p:cNvPr>
          <p:cNvPicPr>
            <a:picLocks noChangeAspect="1"/>
          </p:cNvPicPr>
          <p:nvPr/>
        </p:nvPicPr>
        <p:blipFill>
          <a:blip r:embed="rId4"/>
          <a:stretch>
            <a:fillRect/>
          </a:stretch>
        </p:blipFill>
        <p:spPr>
          <a:xfrm>
            <a:off x="3673558" y="738743"/>
            <a:ext cx="443388" cy="443388"/>
          </a:xfrm>
          <a:prstGeom prst="rect">
            <a:avLst/>
          </a:prstGeom>
        </p:spPr>
      </p:pic>
      <p:pic>
        <p:nvPicPr>
          <p:cNvPr id="11" name="Picture 10" descr="A screen shot of a computer&#10;&#10;Description automatically generated">
            <a:extLst>
              <a:ext uri="{FF2B5EF4-FFF2-40B4-BE49-F238E27FC236}">
                <a16:creationId xmlns:a16="http://schemas.microsoft.com/office/drawing/2014/main" id="{7226A170-AA2A-E736-08A7-18FE9337BE85}"/>
              </a:ext>
            </a:extLst>
          </p:cNvPr>
          <p:cNvPicPr>
            <a:picLocks noChangeAspect="1"/>
          </p:cNvPicPr>
          <p:nvPr/>
        </p:nvPicPr>
        <p:blipFill>
          <a:blip r:embed="rId5"/>
          <a:stretch>
            <a:fillRect/>
          </a:stretch>
        </p:blipFill>
        <p:spPr>
          <a:xfrm>
            <a:off x="1479941" y="-1584246"/>
            <a:ext cx="9451746" cy="8462074"/>
          </a:xfrm>
          <a:prstGeom prst="rect">
            <a:avLst/>
          </a:prstGeom>
        </p:spPr>
      </p:pic>
    </p:spTree>
    <p:extLst>
      <p:ext uri="{BB962C8B-B14F-4D97-AF65-F5344CB8AC3E}">
        <p14:creationId xmlns:p14="http://schemas.microsoft.com/office/powerpoint/2010/main" val="41934976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omputer screen shot of a computer&#10;&#10;Description automatically generated">
            <a:extLst>
              <a:ext uri="{FF2B5EF4-FFF2-40B4-BE49-F238E27FC236}">
                <a16:creationId xmlns:a16="http://schemas.microsoft.com/office/drawing/2014/main" id="{DCBC5E4A-9300-4907-09F7-DB32231BB145}"/>
              </a:ext>
            </a:extLst>
          </p:cNvPr>
          <p:cNvPicPr>
            <a:picLocks noChangeAspect="1"/>
          </p:cNvPicPr>
          <p:nvPr/>
        </p:nvPicPr>
        <p:blipFill>
          <a:blip r:embed="rId3"/>
          <a:stretch>
            <a:fillRect/>
          </a:stretch>
        </p:blipFill>
        <p:spPr>
          <a:xfrm>
            <a:off x="-1069957" y="-584199"/>
            <a:ext cx="9140753" cy="7088490"/>
          </a:xfrm>
          <a:prstGeom prst="rect">
            <a:avLst/>
          </a:prstGeom>
        </p:spPr>
      </p:pic>
      <p:sp>
        <p:nvSpPr>
          <p:cNvPr id="6" name="Google Shape;780;g286b00870f9_1_1130">
            <a:extLst>
              <a:ext uri="{FF2B5EF4-FFF2-40B4-BE49-F238E27FC236}">
                <a16:creationId xmlns:a16="http://schemas.microsoft.com/office/drawing/2014/main" id="{90337EAB-06DD-B7A1-F9CF-7C8D4519315C}"/>
              </a:ext>
            </a:extLst>
          </p:cNvPr>
          <p:cNvSpPr txBox="1"/>
          <p:nvPr/>
        </p:nvSpPr>
        <p:spPr>
          <a:xfrm>
            <a:off x="518657" y="273850"/>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GB" sz="3000" b="1" i="0" u="none" strike="noStrike" cap="none" dirty="0" err="1">
                <a:solidFill>
                  <a:srgbClr val="000000"/>
                </a:solidFill>
                <a:latin typeface="Arial"/>
                <a:ea typeface="Arial"/>
                <a:cs typeface="Arial"/>
                <a:sym typeface="Arial"/>
              </a:rPr>
              <a:t>Vordering</a:t>
            </a:r>
            <a:r>
              <a:rPr lang="en-GB" sz="3000" b="1" i="0" u="none" strike="noStrike" cap="none" dirty="0">
                <a:solidFill>
                  <a:srgbClr val="000000"/>
                </a:solidFill>
                <a:latin typeface="Arial"/>
                <a:ea typeface="Arial"/>
                <a:cs typeface="Arial"/>
                <a:sym typeface="Arial"/>
              </a:rPr>
              <a:t> basis </a:t>
            </a:r>
            <a:endParaRPr sz="2200" b="1" i="0" u="none" strike="noStrike" cap="none" dirty="0">
              <a:solidFill>
                <a:srgbClr val="000000"/>
              </a:solidFill>
              <a:latin typeface="Arial"/>
              <a:ea typeface="Arial"/>
              <a:cs typeface="Arial"/>
              <a:sym typeface="Arial"/>
            </a:endParaRPr>
          </a:p>
        </p:txBody>
      </p:sp>
      <p:pic>
        <p:nvPicPr>
          <p:cNvPr id="11" name="Picture 10" descr="A person holding a tablet&#10;&#10;Description automatically generated">
            <a:extLst>
              <a:ext uri="{FF2B5EF4-FFF2-40B4-BE49-F238E27FC236}">
                <a16:creationId xmlns:a16="http://schemas.microsoft.com/office/drawing/2014/main" id="{8916B0D0-47AB-5E2B-9D93-CAE7A9C8C0F2}"/>
              </a:ext>
            </a:extLst>
          </p:cNvPr>
          <p:cNvPicPr>
            <a:picLocks noChangeAspect="1"/>
          </p:cNvPicPr>
          <p:nvPr/>
        </p:nvPicPr>
        <p:blipFill>
          <a:blip r:embed="rId4"/>
          <a:stretch>
            <a:fillRect/>
          </a:stretch>
        </p:blipFill>
        <p:spPr>
          <a:xfrm>
            <a:off x="8651885" y="146615"/>
            <a:ext cx="354530" cy="954108"/>
          </a:xfrm>
          <a:prstGeom prst="rect">
            <a:avLst/>
          </a:prstGeom>
        </p:spPr>
      </p:pic>
      <p:sp>
        <p:nvSpPr>
          <p:cNvPr id="12" name="TextBox 11">
            <a:extLst>
              <a:ext uri="{FF2B5EF4-FFF2-40B4-BE49-F238E27FC236}">
                <a16:creationId xmlns:a16="http://schemas.microsoft.com/office/drawing/2014/main" id="{3613E30E-8BA4-C3D4-6D5F-18E2BC3F7078}"/>
              </a:ext>
            </a:extLst>
          </p:cNvPr>
          <p:cNvSpPr txBox="1"/>
          <p:nvPr/>
        </p:nvSpPr>
        <p:spPr>
          <a:xfrm>
            <a:off x="4783992" y="832466"/>
            <a:ext cx="2847796" cy="954107"/>
          </a:xfrm>
          <a:prstGeom prst="rect">
            <a:avLst/>
          </a:prstGeom>
          <a:noFill/>
        </p:spPr>
        <p:txBody>
          <a:bodyPr wrap="square" lIns="91440" tIns="45720" rIns="91440" bIns="45720" rtlCol="0" anchor="t">
            <a:spAutoFit/>
          </a:bodyPr>
          <a:lstStyle/>
          <a:p>
            <a:pPr algn="just"/>
            <a:r>
              <a:rPr lang="en-US" dirty="0">
                <a:solidFill>
                  <a:schemeClr val="tx1">
                    <a:lumMod val="50000"/>
                  </a:schemeClr>
                </a:solidFill>
              </a:rPr>
              <a:t>Alice </a:t>
            </a:r>
            <a:r>
              <a:rPr lang="en-US" dirty="0" err="1">
                <a:solidFill>
                  <a:schemeClr val="tx1">
                    <a:lumMod val="50000"/>
                  </a:schemeClr>
                </a:solidFill>
              </a:rPr>
              <a:t>moet</a:t>
            </a:r>
            <a:r>
              <a:rPr lang="en-US" dirty="0">
                <a:solidFill>
                  <a:schemeClr val="tx1">
                    <a:lumMod val="50000"/>
                  </a:schemeClr>
                </a:solidFill>
              </a:rPr>
              <a:t> (</a:t>
            </a:r>
            <a:r>
              <a:rPr lang="en-US" dirty="0" err="1">
                <a:solidFill>
                  <a:schemeClr val="tx1">
                    <a:lumMod val="50000"/>
                  </a:schemeClr>
                </a:solidFill>
              </a:rPr>
              <a:t>naast</a:t>
            </a:r>
            <a:r>
              <a:rPr lang="en-US" dirty="0">
                <a:solidFill>
                  <a:schemeClr val="tx1">
                    <a:lumMod val="50000"/>
                  </a:schemeClr>
                </a:solidFill>
              </a:rPr>
              <a:t> </a:t>
            </a:r>
            <a:r>
              <a:rPr lang="en-US" dirty="0" err="1">
                <a:solidFill>
                  <a:schemeClr val="tx1">
                    <a:lumMod val="50000"/>
                  </a:schemeClr>
                </a:solidFill>
              </a:rPr>
              <a:t>een</a:t>
            </a:r>
            <a:r>
              <a:rPr lang="en-US" dirty="0">
                <a:solidFill>
                  <a:schemeClr val="tx1">
                    <a:lumMod val="50000"/>
                  </a:schemeClr>
                </a:solidFill>
              </a:rPr>
              <a:t> </a:t>
            </a:r>
            <a:r>
              <a:rPr lang="en-US" dirty="0" err="1">
                <a:solidFill>
                  <a:schemeClr val="tx1">
                    <a:lumMod val="50000"/>
                  </a:schemeClr>
                </a:solidFill>
              </a:rPr>
              <a:t>boete</a:t>
            </a:r>
            <a:r>
              <a:rPr lang="en-US" dirty="0">
                <a:solidFill>
                  <a:schemeClr val="tx1">
                    <a:lumMod val="50000"/>
                  </a:schemeClr>
                </a:solidFill>
              </a:rPr>
              <a:t>) </a:t>
            </a:r>
            <a:r>
              <a:rPr lang="en-US" dirty="0" err="1">
                <a:solidFill>
                  <a:schemeClr val="tx1">
                    <a:lumMod val="50000"/>
                  </a:schemeClr>
                </a:solidFill>
              </a:rPr>
              <a:t>een</a:t>
            </a:r>
            <a:r>
              <a:rPr lang="en-US" dirty="0">
                <a:solidFill>
                  <a:schemeClr val="tx1">
                    <a:lumMod val="50000"/>
                  </a:schemeClr>
                </a:solidFill>
              </a:rPr>
              <a:t> </a:t>
            </a:r>
            <a:r>
              <a:rPr lang="en-US" dirty="0" err="1">
                <a:solidFill>
                  <a:schemeClr val="tx1">
                    <a:lumMod val="50000"/>
                  </a:schemeClr>
                </a:solidFill>
              </a:rPr>
              <a:t>belasting</a:t>
            </a:r>
            <a:r>
              <a:rPr lang="en-US" dirty="0">
                <a:solidFill>
                  <a:schemeClr val="tx1">
                    <a:lumMod val="50000"/>
                  </a:schemeClr>
                </a:solidFill>
              </a:rPr>
              <a:t> </a:t>
            </a:r>
            <a:r>
              <a:rPr lang="en-US" dirty="0" err="1">
                <a:solidFill>
                  <a:schemeClr val="tx1">
                    <a:lumMod val="50000"/>
                  </a:schemeClr>
                </a:solidFill>
              </a:rPr>
              <a:t>betalen</a:t>
            </a:r>
            <a:r>
              <a:rPr lang="en-US" dirty="0">
                <a:solidFill>
                  <a:schemeClr val="tx1">
                    <a:lumMod val="50000"/>
                  </a:schemeClr>
                </a:solidFill>
              </a:rPr>
              <a:t> </a:t>
            </a:r>
            <a:r>
              <a:rPr lang="en-US" dirty="0" err="1">
                <a:solidFill>
                  <a:schemeClr val="tx1">
                    <a:lumMod val="50000"/>
                  </a:schemeClr>
                </a:solidFill>
              </a:rPr>
              <a:t>aan</a:t>
            </a:r>
            <a:r>
              <a:rPr lang="en-US" dirty="0">
                <a:solidFill>
                  <a:schemeClr val="tx1">
                    <a:lumMod val="50000"/>
                  </a:schemeClr>
                </a:solidFill>
              </a:rPr>
              <a:t> </a:t>
            </a:r>
            <a:r>
              <a:rPr lang="en-US" dirty="0" err="1">
                <a:solidFill>
                  <a:schemeClr val="tx1">
                    <a:lumMod val="50000"/>
                  </a:schemeClr>
                </a:solidFill>
              </a:rPr>
              <a:t>Stad</a:t>
            </a:r>
            <a:r>
              <a:rPr lang="en-US" dirty="0">
                <a:solidFill>
                  <a:schemeClr val="tx1">
                    <a:lumMod val="50000"/>
                  </a:schemeClr>
                </a:solidFill>
              </a:rPr>
              <a:t> Gent </a:t>
            </a:r>
            <a:r>
              <a:rPr lang="en-US" dirty="0" err="1">
                <a:solidFill>
                  <a:schemeClr val="tx1">
                    <a:lumMod val="50000"/>
                  </a:schemeClr>
                </a:solidFill>
              </a:rPr>
              <a:t>voor</a:t>
            </a:r>
            <a:r>
              <a:rPr lang="en-US" dirty="0">
                <a:solidFill>
                  <a:schemeClr val="tx1">
                    <a:lumMod val="50000"/>
                  </a:schemeClr>
                </a:solidFill>
              </a:rPr>
              <a:t> het </a:t>
            </a:r>
            <a:r>
              <a:rPr lang="en-US" dirty="0" err="1">
                <a:solidFill>
                  <a:schemeClr val="tx1">
                    <a:lumMod val="50000"/>
                  </a:schemeClr>
                </a:solidFill>
              </a:rPr>
              <a:t>takelen</a:t>
            </a:r>
            <a:r>
              <a:rPr lang="en-US" dirty="0">
                <a:solidFill>
                  <a:schemeClr val="tx1">
                    <a:lumMod val="50000"/>
                  </a:schemeClr>
                </a:solidFill>
              </a:rPr>
              <a:t> van </a:t>
            </a:r>
            <a:r>
              <a:rPr lang="en-US" dirty="0" err="1">
                <a:solidFill>
                  <a:schemeClr val="tx1">
                    <a:lumMod val="50000"/>
                  </a:schemeClr>
                </a:solidFill>
              </a:rPr>
              <a:t>haar</a:t>
            </a:r>
            <a:r>
              <a:rPr lang="en-US" dirty="0">
                <a:solidFill>
                  <a:schemeClr val="tx1">
                    <a:lumMod val="50000"/>
                  </a:schemeClr>
                </a:solidFill>
              </a:rPr>
              <a:t> </a:t>
            </a:r>
            <a:r>
              <a:rPr lang="en-US" dirty="0" err="1">
                <a:solidFill>
                  <a:schemeClr val="tx1">
                    <a:lumMod val="50000"/>
                  </a:schemeClr>
                </a:solidFill>
              </a:rPr>
              <a:t>voertuig</a:t>
            </a:r>
            <a:r>
              <a:rPr lang="en-US" dirty="0">
                <a:solidFill>
                  <a:schemeClr val="tx1">
                    <a:lumMod val="50000"/>
                  </a:schemeClr>
                </a:solidFill>
              </a:rPr>
              <a:t>. </a:t>
            </a:r>
          </a:p>
        </p:txBody>
      </p:sp>
      <p:sp>
        <p:nvSpPr>
          <p:cNvPr id="13" name="Rectangle: Rounded Corners 12">
            <a:extLst>
              <a:ext uri="{FF2B5EF4-FFF2-40B4-BE49-F238E27FC236}">
                <a16:creationId xmlns:a16="http://schemas.microsoft.com/office/drawing/2014/main" id="{EF9527B5-F70C-EAFF-CDDF-4E4D44EB18A1}"/>
              </a:ext>
            </a:extLst>
          </p:cNvPr>
          <p:cNvSpPr/>
          <p:nvPr/>
        </p:nvSpPr>
        <p:spPr>
          <a:xfrm>
            <a:off x="4572000" y="502962"/>
            <a:ext cx="3234905" cy="1283611"/>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GB"/>
          </a:p>
        </p:txBody>
      </p:sp>
      <p:sp>
        <p:nvSpPr>
          <p:cNvPr id="14" name="TextBox 13">
            <a:extLst>
              <a:ext uri="{FF2B5EF4-FFF2-40B4-BE49-F238E27FC236}">
                <a16:creationId xmlns:a16="http://schemas.microsoft.com/office/drawing/2014/main" id="{21BD5A2F-DB2B-6B87-CBF3-87AE56BFBADD}"/>
              </a:ext>
            </a:extLst>
          </p:cNvPr>
          <p:cNvSpPr txBox="1"/>
          <p:nvPr/>
        </p:nvSpPr>
        <p:spPr>
          <a:xfrm>
            <a:off x="4665813" y="524689"/>
            <a:ext cx="5365172" cy="307777"/>
          </a:xfrm>
          <a:prstGeom prst="rect">
            <a:avLst/>
          </a:prstGeom>
          <a:noFill/>
        </p:spPr>
        <p:txBody>
          <a:bodyPr wrap="square">
            <a:spAutoFit/>
          </a:bodyPr>
          <a:lstStyle/>
          <a:p>
            <a:r>
              <a:rPr lang="en-US" b="1" u="sng" dirty="0" err="1">
                <a:solidFill>
                  <a:schemeClr val="tx1">
                    <a:lumMod val="50000"/>
                  </a:schemeClr>
                </a:solidFill>
              </a:rPr>
              <a:t>Voorbeeld</a:t>
            </a:r>
            <a:r>
              <a:rPr lang="en-US" b="1" u="sng" dirty="0">
                <a:solidFill>
                  <a:schemeClr val="tx1">
                    <a:lumMod val="50000"/>
                  </a:schemeClr>
                </a:solidFill>
              </a:rPr>
              <a:t> 2 – </a:t>
            </a:r>
            <a:r>
              <a:rPr lang="en-US" b="1" u="sng" dirty="0" err="1">
                <a:solidFill>
                  <a:schemeClr val="tx1">
                    <a:lumMod val="50000"/>
                  </a:schemeClr>
                </a:solidFill>
              </a:rPr>
              <a:t>Voertuig</a:t>
            </a:r>
            <a:r>
              <a:rPr lang="en-US" b="1" u="sng" dirty="0">
                <a:solidFill>
                  <a:schemeClr val="tx1">
                    <a:lumMod val="50000"/>
                  </a:schemeClr>
                </a:solidFill>
              </a:rPr>
              <a:t> </a:t>
            </a:r>
            <a:r>
              <a:rPr lang="en-US" b="1" u="sng" dirty="0" err="1">
                <a:solidFill>
                  <a:schemeClr val="tx1">
                    <a:lumMod val="50000"/>
                  </a:schemeClr>
                </a:solidFill>
              </a:rPr>
              <a:t>getakeld</a:t>
            </a:r>
            <a:endParaRPr lang="en-US" b="1" u="sng" dirty="0">
              <a:solidFill>
                <a:schemeClr val="tx1">
                  <a:lumMod val="50000"/>
                </a:schemeClr>
              </a:solidFill>
            </a:endParaRPr>
          </a:p>
        </p:txBody>
      </p:sp>
      <p:pic>
        <p:nvPicPr>
          <p:cNvPr id="16" name="Picture 15">
            <a:extLst>
              <a:ext uri="{FF2B5EF4-FFF2-40B4-BE49-F238E27FC236}">
                <a16:creationId xmlns:a16="http://schemas.microsoft.com/office/drawing/2014/main" id="{F935F756-A186-3A4A-7F43-AAFC25DA17A2}"/>
              </a:ext>
            </a:extLst>
          </p:cNvPr>
          <p:cNvPicPr>
            <a:picLocks noChangeAspect="1"/>
          </p:cNvPicPr>
          <p:nvPr/>
        </p:nvPicPr>
        <p:blipFill>
          <a:blip r:embed="rId5"/>
          <a:stretch>
            <a:fillRect/>
          </a:stretch>
        </p:blipFill>
        <p:spPr>
          <a:xfrm>
            <a:off x="7543014" y="273850"/>
            <a:ext cx="527782" cy="527782"/>
          </a:xfrm>
          <a:prstGeom prst="rect">
            <a:avLst/>
          </a:prstGeom>
        </p:spPr>
      </p:pic>
    </p:spTree>
    <p:extLst>
      <p:ext uri="{BB962C8B-B14F-4D97-AF65-F5344CB8AC3E}">
        <p14:creationId xmlns:p14="http://schemas.microsoft.com/office/powerpoint/2010/main" val="40839304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FE6A115-6E1C-D15F-2520-268104859DE2}"/>
              </a:ext>
            </a:extLst>
          </p:cNvPr>
          <p:cNvSpPr/>
          <p:nvPr/>
        </p:nvSpPr>
        <p:spPr>
          <a:xfrm>
            <a:off x="388620" y="57917"/>
            <a:ext cx="7552211" cy="568682"/>
          </a:xfrm>
          <a:prstGeom prst="rect">
            <a:avLst/>
          </a:prstGeom>
          <a:ln>
            <a:no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r>
              <a:rPr lang="en-US" sz="2800" b="1" err="1">
                <a:solidFill>
                  <a:srgbClr val="000000"/>
                </a:solidFill>
                <a:latin typeface="Arial"/>
                <a:cs typeface="Arial"/>
              </a:rPr>
              <a:t>Vordering</a:t>
            </a:r>
            <a:r>
              <a:rPr lang="en-US" sz="2800" b="1">
                <a:solidFill>
                  <a:srgbClr val="000000"/>
                </a:solidFill>
                <a:latin typeface="Arial"/>
                <a:cs typeface="Arial"/>
              </a:rPr>
              <a:t> </a:t>
            </a:r>
            <a:r>
              <a:rPr lang="en-US" sz="2800" b="1" err="1">
                <a:solidFill>
                  <a:srgbClr val="000000"/>
                </a:solidFill>
                <a:latin typeface="Arial"/>
                <a:cs typeface="Arial"/>
              </a:rPr>
              <a:t>als</a:t>
            </a:r>
            <a:r>
              <a:rPr lang="en-US" sz="2800" b="1">
                <a:solidFill>
                  <a:srgbClr val="000000"/>
                </a:solidFill>
                <a:latin typeface="Arial"/>
                <a:cs typeface="Arial"/>
              </a:rPr>
              <a:t> activiteit in OSLO DOSSIER</a:t>
            </a:r>
          </a:p>
        </p:txBody>
      </p:sp>
      <p:pic>
        <p:nvPicPr>
          <p:cNvPr id="5" name="Picture 4">
            <a:extLst>
              <a:ext uri="{FF2B5EF4-FFF2-40B4-BE49-F238E27FC236}">
                <a16:creationId xmlns:a16="http://schemas.microsoft.com/office/drawing/2014/main" id="{95952DA0-7FF1-DD8D-ABBC-18EF0429398C}"/>
              </a:ext>
            </a:extLst>
          </p:cNvPr>
          <p:cNvPicPr>
            <a:picLocks noChangeAspect="1"/>
          </p:cNvPicPr>
          <p:nvPr/>
        </p:nvPicPr>
        <p:blipFill>
          <a:blip r:embed="rId3"/>
          <a:stretch>
            <a:fillRect/>
          </a:stretch>
        </p:blipFill>
        <p:spPr>
          <a:xfrm>
            <a:off x="1878728" y="626599"/>
            <a:ext cx="5505490" cy="4324382"/>
          </a:xfrm>
          <a:prstGeom prst="rect">
            <a:avLst/>
          </a:prstGeom>
        </p:spPr>
      </p:pic>
    </p:spTree>
    <p:extLst>
      <p:ext uri="{BB962C8B-B14F-4D97-AF65-F5344CB8AC3E}">
        <p14:creationId xmlns:p14="http://schemas.microsoft.com/office/powerpoint/2010/main" val="19558004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DFFCC1D-4740-42B7-B7B5-2778961EA34F}"/>
              </a:ext>
            </a:extLst>
          </p:cNvPr>
          <p:cNvPicPr>
            <a:picLocks noChangeAspect="1"/>
          </p:cNvPicPr>
          <p:nvPr/>
        </p:nvPicPr>
        <p:blipFill>
          <a:blip r:embed="rId3"/>
          <a:stretch>
            <a:fillRect/>
          </a:stretch>
        </p:blipFill>
        <p:spPr>
          <a:xfrm>
            <a:off x="1819255" y="626599"/>
            <a:ext cx="5505490" cy="4324382"/>
          </a:xfrm>
          <a:prstGeom prst="rect">
            <a:avLst/>
          </a:prstGeom>
        </p:spPr>
      </p:pic>
      <p:sp>
        <p:nvSpPr>
          <p:cNvPr id="12" name="Rectangle 11">
            <a:extLst>
              <a:ext uri="{FF2B5EF4-FFF2-40B4-BE49-F238E27FC236}">
                <a16:creationId xmlns:a16="http://schemas.microsoft.com/office/drawing/2014/main" id="{8FE6A115-6E1C-D15F-2520-268104859DE2}"/>
              </a:ext>
            </a:extLst>
          </p:cNvPr>
          <p:cNvSpPr/>
          <p:nvPr/>
        </p:nvSpPr>
        <p:spPr>
          <a:xfrm>
            <a:off x="388620" y="57917"/>
            <a:ext cx="7552211" cy="568682"/>
          </a:xfrm>
          <a:prstGeom prst="rect">
            <a:avLst/>
          </a:prstGeom>
          <a:ln>
            <a:no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r>
              <a:rPr lang="en-US" sz="2800" b="1" dirty="0" err="1">
                <a:solidFill>
                  <a:srgbClr val="000000"/>
                </a:solidFill>
                <a:latin typeface="Arial"/>
                <a:cs typeface="Arial"/>
              </a:rPr>
              <a:t>Vordering</a:t>
            </a:r>
            <a:r>
              <a:rPr lang="en-US" sz="2800" b="1" dirty="0">
                <a:solidFill>
                  <a:srgbClr val="000000"/>
                </a:solidFill>
                <a:latin typeface="Arial"/>
                <a:cs typeface="Arial"/>
              </a:rPr>
              <a:t> </a:t>
            </a:r>
            <a:r>
              <a:rPr lang="en-US" sz="2800" b="1" dirty="0" err="1">
                <a:solidFill>
                  <a:srgbClr val="000000"/>
                </a:solidFill>
                <a:latin typeface="Arial"/>
                <a:cs typeface="Arial"/>
              </a:rPr>
              <a:t>als</a:t>
            </a:r>
            <a:r>
              <a:rPr lang="en-US" sz="2800" b="1" dirty="0">
                <a:solidFill>
                  <a:srgbClr val="000000"/>
                </a:solidFill>
                <a:latin typeface="Arial"/>
                <a:cs typeface="Arial"/>
              </a:rPr>
              <a:t> </a:t>
            </a:r>
            <a:r>
              <a:rPr lang="en-US" sz="2800" b="1" dirty="0" err="1">
                <a:solidFill>
                  <a:srgbClr val="000000"/>
                </a:solidFill>
                <a:latin typeface="Arial"/>
                <a:cs typeface="Arial"/>
              </a:rPr>
              <a:t>activiteit</a:t>
            </a:r>
            <a:r>
              <a:rPr lang="en-US" sz="2800" b="1" dirty="0">
                <a:solidFill>
                  <a:srgbClr val="000000"/>
                </a:solidFill>
                <a:latin typeface="Arial"/>
                <a:cs typeface="Arial"/>
              </a:rPr>
              <a:t> in </a:t>
            </a:r>
            <a:r>
              <a:rPr lang="en-US" sz="2800" b="1" dirty="0">
                <a:solidFill>
                  <a:srgbClr val="000000"/>
                </a:solidFill>
                <a:latin typeface="Arial"/>
                <a:cs typeface="Arial"/>
                <a:hlinkClick r:id="rId4"/>
              </a:rPr>
              <a:t>OSLO-DOSSIER</a:t>
            </a:r>
            <a:endParaRPr lang="en-US" sz="2800" b="1" dirty="0">
              <a:solidFill>
                <a:srgbClr val="000000"/>
              </a:solidFill>
              <a:latin typeface="Arial"/>
              <a:cs typeface="Arial"/>
            </a:endParaRPr>
          </a:p>
        </p:txBody>
      </p:sp>
      <p:sp>
        <p:nvSpPr>
          <p:cNvPr id="2" name="Speech Bubble: Rectangle with Corners Rounded 1">
            <a:extLst>
              <a:ext uri="{FF2B5EF4-FFF2-40B4-BE49-F238E27FC236}">
                <a16:creationId xmlns:a16="http://schemas.microsoft.com/office/drawing/2014/main" id="{A8383666-EB2F-0FE0-0408-242D5B5A3B73}"/>
              </a:ext>
            </a:extLst>
          </p:cNvPr>
          <p:cNvSpPr/>
          <p:nvPr/>
        </p:nvSpPr>
        <p:spPr>
          <a:xfrm>
            <a:off x="5836739" y="978634"/>
            <a:ext cx="3210878" cy="1041594"/>
          </a:xfrm>
          <a:prstGeom prst="wedgeRoundRectCallout">
            <a:avLst>
              <a:gd name="adj1" fmla="val -35895"/>
              <a:gd name="adj2" fmla="val 82258"/>
              <a:gd name="adj3" fmla="val 16667"/>
            </a:avLst>
          </a:prstGeom>
          <a:solidFill>
            <a:schemeClr val="bg1"/>
          </a:solidFill>
          <a:ln w="3175"/>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err="1"/>
              <a:t>Vordering</a:t>
            </a:r>
            <a:r>
              <a:rPr lang="en-US"/>
              <a:t>, </a:t>
            </a:r>
            <a:r>
              <a:rPr lang="en-US" err="1"/>
              <a:t>Schuldvordering</a:t>
            </a:r>
            <a:r>
              <a:rPr lang="en-US"/>
              <a:t>, </a:t>
            </a:r>
            <a:r>
              <a:rPr lang="en-US" err="1"/>
              <a:t>Geldvordering</a:t>
            </a:r>
            <a:r>
              <a:rPr lang="en-US"/>
              <a:t>, </a:t>
            </a:r>
            <a:r>
              <a:rPr lang="en-US" err="1"/>
              <a:t>VraagTotBetaling</a:t>
            </a:r>
            <a:r>
              <a:rPr lang="en-US"/>
              <a:t>,  </a:t>
            </a:r>
            <a:r>
              <a:rPr lang="en-US" err="1"/>
              <a:t>Verbintenis</a:t>
            </a:r>
            <a:r>
              <a:rPr lang="en-US"/>
              <a:t>, </a:t>
            </a:r>
            <a:r>
              <a:rPr lang="en-US" err="1"/>
              <a:t>Betaalverplichting</a:t>
            </a:r>
            <a:r>
              <a:rPr lang="en-US"/>
              <a:t>?</a:t>
            </a:r>
          </a:p>
          <a:p>
            <a:r>
              <a:rPr lang="en-US"/>
              <a:t>Ander </a:t>
            </a:r>
            <a:r>
              <a:rPr lang="en-US" err="1"/>
              <a:t>voorstel</a:t>
            </a:r>
            <a:r>
              <a:rPr lang="en-US"/>
              <a:t>?  </a:t>
            </a:r>
          </a:p>
        </p:txBody>
      </p:sp>
      <p:sp>
        <p:nvSpPr>
          <p:cNvPr id="3" name="Speech Bubble: Rectangle with Corners Rounded 2">
            <a:extLst>
              <a:ext uri="{FF2B5EF4-FFF2-40B4-BE49-F238E27FC236}">
                <a16:creationId xmlns:a16="http://schemas.microsoft.com/office/drawing/2014/main" id="{CA32091D-F37A-9A33-A85B-97D2AE240AD1}"/>
              </a:ext>
            </a:extLst>
          </p:cNvPr>
          <p:cNvSpPr/>
          <p:nvPr/>
        </p:nvSpPr>
        <p:spPr>
          <a:xfrm>
            <a:off x="388620" y="3877987"/>
            <a:ext cx="1741714" cy="949012"/>
          </a:xfrm>
          <a:prstGeom prst="wedgeRoundRectCallout">
            <a:avLst>
              <a:gd name="adj1" fmla="val 73213"/>
              <a:gd name="adj2" fmla="val -19051"/>
              <a:gd name="adj3" fmla="val 16667"/>
            </a:avLst>
          </a:prstGeom>
          <a:solidFill>
            <a:schemeClr val="bg1"/>
          </a:solidFill>
          <a:ln w="3175"/>
        </p:spPr>
        <p:style>
          <a:lnRef idx="2">
            <a:schemeClr val="accent2"/>
          </a:lnRef>
          <a:fillRef idx="1">
            <a:schemeClr val="lt1"/>
          </a:fillRef>
          <a:effectRef idx="0">
            <a:schemeClr val="accent2"/>
          </a:effectRef>
          <a:fontRef idx="minor">
            <a:schemeClr val="dk1"/>
          </a:fontRef>
        </p:style>
        <p:txBody>
          <a:bodyPr rtlCol="0" anchor="ctr"/>
          <a:lstStyle/>
          <a:p>
            <a:r>
              <a:rPr lang="en-US"/>
              <a:t>Link met </a:t>
            </a:r>
            <a:r>
              <a:rPr lang="en-US">
                <a:hlinkClick r:id="rId5"/>
              </a:rPr>
              <a:t>OSLO-Persoon</a:t>
            </a:r>
            <a:r>
              <a:rPr lang="en-US"/>
              <a:t> </a:t>
            </a:r>
            <a:r>
              <a:rPr lang="en-US" err="1"/>
              <a:t>en</a:t>
            </a:r>
            <a:r>
              <a:rPr lang="en-US"/>
              <a:t> </a:t>
            </a:r>
            <a:r>
              <a:rPr lang="en-US">
                <a:hlinkClick r:id="rId6"/>
              </a:rPr>
              <a:t>OSLO-</a:t>
            </a:r>
            <a:r>
              <a:rPr lang="en-US" err="1">
                <a:hlinkClick r:id="rId6"/>
              </a:rPr>
              <a:t>Organisatie</a:t>
            </a:r>
            <a:endParaRPr lang="en-US"/>
          </a:p>
        </p:txBody>
      </p:sp>
    </p:spTree>
    <p:extLst>
      <p:ext uri="{BB962C8B-B14F-4D97-AF65-F5344CB8AC3E}">
        <p14:creationId xmlns:p14="http://schemas.microsoft.com/office/powerpoint/2010/main" val="40282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gfa30ed6e57_0_225"/>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2800" b="1" i="0" u="none" strike="noStrike" cap="none" dirty="0">
                <a:solidFill>
                  <a:srgbClr val="000000"/>
                </a:solidFill>
                <a:latin typeface="Arial"/>
                <a:ea typeface="Arial"/>
                <a:cs typeface="Arial"/>
                <a:sym typeface="Arial"/>
              </a:rPr>
              <a:t>Agenda</a:t>
            </a:r>
            <a:endParaRPr sz="1400" b="0" i="0" u="none" strike="noStrike" cap="none" dirty="0">
              <a:solidFill>
                <a:srgbClr val="000000"/>
              </a:solidFill>
              <a:latin typeface="Arial"/>
              <a:ea typeface="Arial"/>
              <a:cs typeface="Arial"/>
              <a:sym typeface="Arial"/>
            </a:endParaRPr>
          </a:p>
        </p:txBody>
      </p:sp>
      <p:graphicFrame>
        <p:nvGraphicFramePr>
          <p:cNvPr id="405" name="Google Shape;405;gfa30ed6e57_0_225"/>
          <p:cNvGraphicFramePr/>
          <p:nvPr>
            <p:extLst>
              <p:ext uri="{D42A27DB-BD31-4B8C-83A1-F6EECF244321}">
                <p14:modId xmlns:p14="http://schemas.microsoft.com/office/powerpoint/2010/main" val="2334229135"/>
              </p:ext>
            </p:extLst>
          </p:nvPr>
        </p:nvGraphicFramePr>
        <p:xfrm>
          <a:off x="1016150" y="1182668"/>
          <a:ext cx="7111700" cy="2778164"/>
        </p:xfrm>
        <a:graphic>
          <a:graphicData uri="http://schemas.openxmlformats.org/drawingml/2006/table">
            <a:tbl>
              <a:tblPr>
                <a:noFill/>
                <a:tableStyleId>{C45783E9-D8B6-4501-A431-97DB54836154}</a:tableStyleId>
              </a:tblPr>
              <a:tblGrid>
                <a:gridCol w="1579325">
                  <a:extLst>
                    <a:ext uri="{9D8B030D-6E8A-4147-A177-3AD203B41FA5}">
                      <a16:colId xmlns:a16="http://schemas.microsoft.com/office/drawing/2014/main" val="20000"/>
                    </a:ext>
                  </a:extLst>
                </a:gridCol>
                <a:gridCol w="5532375">
                  <a:extLst>
                    <a:ext uri="{9D8B030D-6E8A-4147-A177-3AD203B41FA5}">
                      <a16:colId xmlns:a16="http://schemas.microsoft.com/office/drawing/2014/main" val="20001"/>
                    </a:ext>
                  </a:extLst>
                </a:gridCol>
              </a:tblGrid>
              <a:tr h="397775">
                <a:tc>
                  <a:txBody>
                    <a:bodyPr/>
                    <a:lstStyle/>
                    <a:p>
                      <a:pPr lvl="0" algn="l">
                        <a:lnSpc>
                          <a:spcPct val="100000"/>
                        </a:lnSpc>
                        <a:spcBef>
                          <a:spcPts val="0"/>
                        </a:spcBef>
                        <a:spcAft>
                          <a:spcPts val="0"/>
                        </a:spcAft>
                        <a:buNone/>
                      </a:pPr>
                      <a:r>
                        <a:rPr lang="nl-BE" sz="1400" b="0" i="0" u="none" strike="noStrike" cap="none" noProof="0" dirty="0">
                          <a:solidFill>
                            <a:srgbClr val="000000"/>
                          </a:solidFill>
                          <a:latin typeface="Arial"/>
                        </a:rPr>
                        <a:t>09u00 – 09u05</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Welkom en agenda</a:t>
                      </a:r>
                      <a:endParaRPr sz="1400" u="none" strike="noStrike" cap="none"/>
                    </a:p>
                  </a:txBody>
                  <a:tcPr marL="91425" marR="91425" marT="91425" marB="91425"/>
                </a:tc>
                <a:extLst>
                  <a:ext uri="{0D108BD9-81ED-4DB2-BD59-A6C34878D82A}">
                    <a16:rowId xmlns:a16="http://schemas.microsoft.com/office/drawing/2014/main" val="10000"/>
                  </a:ext>
                </a:extLst>
              </a:tr>
              <a:tr h="397775">
                <a:tc>
                  <a:txBody>
                    <a:bodyPr/>
                    <a:lstStyle/>
                    <a:p>
                      <a:pPr lvl="0" algn="l">
                        <a:lnSpc>
                          <a:spcPct val="100000"/>
                        </a:lnSpc>
                        <a:spcBef>
                          <a:spcPts val="0"/>
                        </a:spcBef>
                        <a:spcAft>
                          <a:spcPts val="0"/>
                        </a:spcAft>
                        <a:buNone/>
                      </a:pPr>
                      <a:r>
                        <a:rPr lang="nl-BE" sz="1400" b="0" i="0" u="none" strike="noStrike" cap="none" noProof="0">
                          <a:solidFill>
                            <a:srgbClr val="000000"/>
                          </a:solidFill>
                          <a:latin typeface="Arial"/>
                        </a:rPr>
                        <a:t>09u05 – 09u15</a:t>
                      </a:r>
                    </a:p>
                  </a:txBody>
                  <a:tcPr marL="91425" marR="91425" marT="91425" marB="91425"/>
                </a:tc>
                <a:tc>
                  <a:txBody>
                    <a:bodyPr/>
                    <a:lstStyle/>
                    <a:p>
                      <a:pPr marL="0" marR="0" lvl="0" indent="0" algn="l">
                        <a:lnSpc>
                          <a:spcPct val="100000"/>
                        </a:lnSpc>
                        <a:spcBef>
                          <a:spcPts val="0"/>
                        </a:spcBef>
                        <a:spcAft>
                          <a:spcPts val="0"/>
                        </a:spcAft>
                        <a:buNone/>
                      </a:pPr>
                      <a:r>
                        <a:rPr lang="nl-BE" sz="1400" i="0" u="none" strike="noStrike" cap="none"/>
                        <a:t>Aanleiding en context</a:t>
                      </a:r>
                    </a:p>
                  </a:txBody>
                  <a:tcPr marL="91425" marR="91425" marT="91425" marB="91425"/>
                </a:tc>
                <a:extLst>
                  <a:ext uri="{0D108BD9-81ED-4DB2-BD59-A6C34878D82A}">
                    <a16:rowId xmlns:a16="http://schemas.microsoft.com/office/drawing/2014/main" val="10001"/>
                  </a:ext>
                </a:extLst>
              </a:tr>
              <a:tr h="377500">
                <a:tc>
                  <a:txBody>
                    <a:bodyPr/>
                    <a:lstStyle/>
                    <a:p>
                      <a:pPr lvl="0" algn="l">
                        <a:lnSpc>
                          <a:spcPct val="100000"/>
                        </a:lnSpc>
                        <a:spcBef>
                          <a:spcPts val="0"/>
                        </a:spcBef>
                        <a:spcAft>
                          <a:spcPts val="0"/>
                        </a:spcAft>
                        <a:buNone/>
                      </a:pPr>
                      <a:r>
                        <a:rPr lang="nl-BE" sz="1400" b="0" i="0" u="none" strike="noStrike" cap="none" noProof="0" dirty="0">
                          <a:solidFill>
                            <a:srgbClr val="000000"/>
                          </a:solidFill>
                          <a:latin typeface="Arial"/>
                        </a:rPr>
                        <a:t>09u15 – 09u25</a:t>
                      </a: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400" i="0" u="none" strike="noStrike" cap="none" dirty="0"/>
                        <a:t>OSLO </a:t>
                      </a:r>
                      <a:r>
                        <a:rPr lang="nl-BE" sz="1400" u="none" strike="noStrike" cap="none" dirty="0"/>
                        <a:t>&amp; Onze aanpak</a:t>
                      </a:r>
                    </a:p>
                  </a:txBody>
                  <a:tcPr marL="91425" marR="91425" marT="91425" marB="91425"/>
                </a:tc>
                <a:extLst>
                  <a:ext uri="{0D108BD9-81ED-4DB2-BD59-A6C34878D82A}">
                    <a16:rowId xmlns:a16="http://schemas.microsoft.com/office/drawing/2014/main" val="10002"/>
                  </a:ext>
                </a:extLst>
              </a:tr>
              <a:tr h="2281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nl-BE" sz="1400" b="0" i="0" u="none" strike="noStrike" cap="none" noProof="0" dirty="0">
                          <a:solidFill>
                            <a:srgbClr val="000000"/>
                          </a:solidFill>
                          <a:latin typeface="Arial"/>
                        </a:rPr>
                        <a:t>09u25 – 09u30</a:t>
                      </a:r>
                    </a:p>
                  </a:txBody>
                  <a:tcPr marL="91425" marR="91425" marT="91425" marB="91425">
                    <a:lnR w="9525" cap="flat" cmpd="sng" algn="ctr">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nl-BE" sz="1400" i="0" u="none" strike="noStrike" cap="none" dirty="0"/>
                        <a:t>Samenvatting vorige werkgroepen</a:t>
                      </a: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9777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nl-BE" sz="1400" b="0" i="0" u="none" strike="noStrike" cap="none" noProof="0" dirty="0">
                          <a:solidFill>
                            <a:srgbClr val="000000"/>
                          </a:solidFill>
                          <a:latin typeface="Arial"/>
                        </a:rPr>
                        <a:t>09u40 – 09u45 </a:t>
                      </a:r>
                    </a:p>
                  </a:txBody>
                  <a:tcPr marL="91425" marR="91425" marT="91425" marB="91425">
                    <a:lnL w="9524">
                      <a:solidFill>
                        <a:srgbClr val="9E9E9E"/>
                      </a:solidFill>
                    </a:lnL>
                    <a:lnR w="9524" cap="flat" cmpd="sng" algn="ctr">
                      <a:solidFill>
                        <a:srgbClr val="9E9E9E"/>
                      </a:solidFill>
                      <a:prstDash val="solid"/>
                      <a:round/>
                      <a:headEnd type="none" w="med" len="med"/>
                      <a:tailEnd type="none" w="med" len="med"/>
                    </a:lnR>
                    <a:lnT w="9525" cap="flat" cmpd="sng" algn="ctr">
                      <a:solidFill>
                        <a:srgbClr val="9E9E9E"/>
                      </a:solidFill>
                      <a:prstDash val="solid"/>
                      <a:round/>
                      <a:headEnd type="none" w="sm" len="sm"/>
                      <a:tailEnd type="none" w="sm" len="sm"/>
                    </a:lnT>
                    <a:lnB w="9524">
                      <a:solidFill>
                        <a:srgbClr val="9E9E9E"/>
                      </a:solidFill>
                    </a:lnB>
                  </a:tcPr>
                </a:tc>
                <a:tc>
                  <a:txBody>
                    <a:bodyPr/>
                    <a:lstStyle/>
                    <a:p>
                      <a:pPr marL="0" lvl="0" indent="0" algn="l">
                        <a:lnSpc>
                          <a:spcPct val="100000"/>
                        </a:lnSpc>
                        <a:spcBef>
                          <a:spcPts val="0"/>
                        </a:spcBef>
                        <a:spcAft>
                          <a:spcPts val="0"/>
                        </a:spcAft>
                        <a:buNone/>
                      </a:pPr>
                      <a:r>
                        <a:rPr lang="nl-BE" sz="1400" u="none" strike="noStrike" cap="none" dirty="0"/>
                        <a:t>UML</a:t>
                      </a:r>
                    </a:p>
                  </a:txBody>
                  <a:tcPr marL="91425" marR="91425" marT="91425" marB="91425">
                    <a:lnL w="9524" cap="flat" cmpd="sng" algn="ctr">
                      <a:solidFill>
                        <a:srgbClr val="9E9E9E"/>
                      </a:solidFill>
                      <a:prstDash val="solid"/>
                      <a:round/>
                      <a:headEnd type="none" w="med" len="med"/>
                      <a:tailEnd type="none" w="med" len="med"/>
                    </a:lnL>
                    <a:lnR w="9524">
                      <a:solidFill>
                        <a:srgbClr val="9E9E9E"/>
                      </a:solidFill>
                    </a:lnR>
                    <a:lnT w="9525" cap="flat" cmpd="sng" algn="ctr">
                      <a:solidFill>
                        <a:srgbClr val="9E9E9E"/>
                      </a:solidFill>
                      <a:prstDash val="solid"/>
                      <a:round/>
                      <a:headEnd type="none" w="sm" len="sm"/>
                      <a:tailEnd type="none" w="sm" len="sm"/>
                    </a:lnT>
                    <a:lnB w="9524">
                      <a:solidFill>
                        <a:srgbClr val="9E9E9E"/>
                      </a:solidFill>
                    </a:lnB>
                  </a:tcPr>
                </a:tc>
                <a:extLst>
                  <a:ext uri="{0D108BD9-81ED-4DB2-BD59-A6C34878D82A}">
                    <a16:rowId xmlns:a16="http://schemas.microsoft.com/office/drawing/2014/main" val="4154906781"/>
                  </a:ext>
                </a:extLst>
              </a:tr>
              <a:tr h="356050">
                <a:tc>
                  <a:txBody>
                    <a:bodyPr/>
                    <a:lstStyle/>
                    <a:p>
                      <a:pPr lvl="0" algn="l">
                        <a:lnSpc>
                          <a:spcPct val="100000"/>
                        </a:lnSpc>
                        <a:spcBef>
                          <a:spcPts val="0"/>
                        </a:spcBef>
                        <a:spcAft>
                          <a:spcPts val="0"/>
                        </a:spcAft>
                        <a:buNone/>
                      </a:pPr>
                      <a:r>
                        <a:rPr lang="nl-BE" sz="1400" b="0" i="0" u="none" strike="noStrike" cap="none" noProof="0" dirty="0">
                          <a:solidFill>
                            <a:srgbClr val="000000"/>
                          </a:solidFill>
                          <a:latin typeface="Arial"/>
                        </a:rPr>
                        <a:t>09u45 – 11u45</a:t>
                      </a:r>
                    </a:p>
                  </a:txBody>
                  <a:tcPr marL="91425" marR="91425" marT="91425" marB="91425">
                    <a:lnT w="9524" cap="flat" cmpd="sng" algn="ctr">
                      <a:solidFill>
                        <a:srgbClr val="9E9E9E"/>
                      </a:solidFill>
                      <a:prstDash val="solid"/>
                      <a:round/>
                      <a:headEnd type="none" w="med" len="med"/>
                      <a:tailEnd type="none" w="med" len="med"/>
                    </a:lnT>
                    <a:lnB w="9524" cap="flat" cmpd="sng" algn="ctr">
                      <a:solidFill>
                        <a:srgbClr val="9E9E9E"/>
                      </a:solidFill>
                      <a:prstDash val="solid"/>
                      <a:round/>
                      <a:headEnd type="none" w="med" len="med"/>
                      <a:tailEnd type="none" w="med" len="med"/>
                    </a:lnB>
                  </a:tcPr>
                </a:tc>
                <a:tc>
                  <a:txBody>
                    <a:bodyPr/>
                    <a:lstStyle/>
                    <a:p>
                      <a:pPr marL="0" marR="0" lvl="0" indent="0" algn="l">
                        <a:lnSpc>
                          <a:spcPct val="100000"/>
                        </a:lnSpc>
                        <a:spcBef>
                          <a:spcPts val="0"/>
                        </a:spcBef>
                        <a:spcAft>
                          <a:spcPts val="0"/>
                        </a:spcAft>
                        <a:buNone/>
                      </a:pPr>
                      <a:r>
                        <a:rPr lang="nl-NL" sz="1400" u="none" strike="noStrike" cap="none" dirty="0"/>
                        <a:t>Eerste versie datamodel adhv bestaande use cases</a:t>
                      </a:r>
                      <a:endParaRPr lang="nl-NL" dirty="0"/>
                    </a:p>
                  </a:txBody>
                  <a:tcPr marL="91425" marR="91425" marT="91425" marB="91425">
                    <a:lnT w="9524" cap="flat" cmpd="sng" algn="ctr">
                      <a:solidFill>
                        <a:srgbClr val="9E9E9E"/>
                      </a:solidFill>
                      <a:prstDash val="solid"/>
                      <a:round/>
                      <a:headEnd type="none" w="med" len="med"/>
                      <a:tailEnd type="none" w="med" len="med"/>
                    </a:lnT>
                    <a:lnB w="9524"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0007"/>
                  </a:ext>
                </a:extLst>
              </a:tr>
              <a:tr h="356050">
                <a:tc>
                  <a:txBody>
                    <a:bodyPr/>
                    <a:lstStyle/>
                    <a:p>
                      <a:pPr lvl="0" algn="l">
                        <a:lnSpc>
                          <a:spcPct val="100000"/>
                        </a:lnSpc>
                        <a:spcBef>
                          <a:spcPts val="0"/>
                        </a:spcBef>
                        <a:spcAft>
                          <a:spcPts val="0"/>
                        </a:spcAft>
                        <a:buNone/>
                      </a:pPr>
                      <a:r>
                        <a:rPr lang="nl-BE" sz="1400" b="0" i="0" u="none" strike="noStrike" cap="none" noProof="0">
                          <a:solidFill>
                            <a:srgbClr val="000000"/>
                          </a:solidFill>
                          <a:latin typeface="Arial"/>
                        </a:rPr>
                        <a:t>11u45 – 12u00</a:t>
                      </a:r>
                    </a:p>
                  </a:txBody>
                  <a:tcPr marL="91425" marR="91425" marT="91425" marB="91425">
                    <a:lnT w="9524">
                      <a:solidFill>
                        <a:srgbClr val="9E9E9E"/>
                      </a:solidFill>
                    </a:lnT>
                  </a:tcPr>
                </a:tc>
                <a:tc>
                  <a:txBody>
                    <a:bodyPr/>
                    <a:lstStyle/>
                    <a:p>
                      <a:pPr marL="0" lvl="0" indent="0" algn="l">
                        <a:lnSpc>
                          <a:spcPct val="100000"/>
                        </a:lnSpc>
                        <a:spcBef>
                          <a:spcPts val="0"/>
                        </a:spcBef>
                        <a:spcAft>
                          <a:spcPts val="0"/>
                        </a:spcAft>
                        <a:buNone/>
                      </a:pPr>
                      <a:r>
                        <a:rPr lang="nl-BE" sz="1400" u="none" strike="noStrike" cap="none" dirty="0"/>
                        <a:t>Q&amp;A en volgende stappen</a:t>
                      </a:r>
                    </a:p>
                  </a:txBody>
                  <a:tcPr marL="91425" marR="91425" marT="91425" marB="91425">
                    <a:lnT w="9524">
                      <a:solidFill>
                        <a:srgbClr val="9E9E9E"/>
                      </a:solidFill>
                    </a:lnT>
                  </a:tcPr>
                </a:tc>
                <a:extLst>
                  <a:ext uri="{0D108BD9-81ED-4DB2-BD59-A6C34878D82A}">
                    <a16:rowId xmlns:a16="http://schemas.microsoft.com/office/drawing/2014/main" val="4040041515"/>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FE6A115-6E1C-D15F-2520-268104859DE2}"/>
              </a:ext>
            </a:extLst>
          </p:cNvPr>
          <p:cNvSpPr/>
          <p:nvPr/>
        </p:nvSpPr>
        <p:spPr>
          <a:xfrm>
            <a:off x="388620" y="57917"/>
            <a:ext cx="7552211" cy="568682"/>
          </a:xfrm>
          <a:prstGeom prst="rect">
            <a:avLst/>
          </a:prstGeom>
          <a:ln>
            <a:no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r>
              <a:rPr lang="en-US" sz="2800" b="1" err="1">
                <a:solidFill>
                  <a:srgbClr val="000000"/>
                </a:solidFill>
                <a:latin typeface="Arial"/>
                <a:cs typeface="Arial"/>
              </a:rPr>
              <a:t>Vordering</a:t>
            </a:r>
            <a:r>
              <a:rPr lang="en-US" sz="2800" b="1">
                <a:solidFill>
                  <a:srgbClr val="000000"/>
                </a:solidFill>
                <a:latin typeface="Arial"/>
                <a:cs typeface="Arial"/>
              </a:rPr>
              <a:t> basis</a:t>
            </a:r>
          </a:p>
        </p:txBody>
      </p:sp>
      <p:pic>
        <p:nvPicPr>
          <p:cNvPr id="3" name="Picture 2" descr="A screenshot of a computer&#10;&#10;Description automatically generated">
            <a:extLst>
              <a:ext uri="{FF2B5EF4-FFF2-40B4-BE49-F238E27FC236}">
                <a16:creationId xmlns:a16="http://schemas.microsoft.com/office/drawing/2014/main" id="{ECAEBECF-DB61-9A87-C372-6A4F9CEC05D8}"/>
              </a:ext>
            </a:extLst>
          </p:cNvPr>
          <p:cNvPicPr>
            <a:picLocks noChangeAspect="1"/>
          </p:cNvPicPr>
          <p:nvPr/>
        </p:nvPicPr>
        <p:blipFill>
          <a:blip r:embed="rId3"/>
          <a:stretch>
            <a:fillRect/>
          </a:stretch>
        </p:blipFill>
        <p:spPr>
          <a:xfrm>
            <a:off x="908889" y="505846"/>
            <a:ext cx="7468092" cy="4579737"/>
          </a:xfrm>
          <a:prstGeom prst="rect">
            <a:avLst/>
          </a:prstGeom>
        </p:spPr>
      </p:pic>
    </p:spTree>
    <p:extLst>
      <p:ext uri="{BB962C8B-B14F-4D97-AF65-F5344CB8AC3E}">
        <p14:creationId xmlns:p14="http://schemas.microsoft.com/office/powerpoint/2010/main" val="26421079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FE6A115-6E1C-D15F-2520-268104859DE2}"/>
              </a:ext>
            </a:extLst>
          </p:cNvPr>
          <p:cNvSpPr/>
          <p:nvPr/>
        </p:nvSpPr>
        <p:spPr>
          <a:xfrm>
            <a:off x="388620" y="57917"/>
            <a:ext cx="7552211" cy="568682"/>
          </a:xfrm>
          <a:prstGeom prst="rect">
            <a:avLst/>
          </a:prstGeom>
          <a:ln>
            <a:no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r>
              <a:rPr lang="en-US" sz="2800" b="1" dirty="0" err="1">
                <a:solidFill>
                  <a:srgbClr val="000000"/>
                </a:solidFill>
                <a:latin typeface="Arial"/>
                <a:cs typeface="Arial"/>
              </a:rPr>
              <a:t>Vordering</a:t>
            </a:r>
            <a:r>
              <a:rPr lang="en-US" sz="2800" b="1" dirty="0">
                <a:solidFill>
                  <a:srgbClr val="000000"/>
                </a:solidFill>
                <a:latin typeface="Arial"/>
                <a:cs typeface="Arial"/>
              </a:rPr>
              <a:t> basis</a:t>
            </a:r>
          </a:p>
        </p:txBody>
      </p:sp>
      <p:pic>
        <p:nvPicPr>
          <p:cNvPr id="3" name="Picture 2" descr="A screenshot of a computer&#10;&#10;Description automatically generated">
            <a:extLst>
              <a:ext uri="{FF2B5EF4-FFF2-40B4-BE49-F238E27FC236}">
                <a16:creationId xmlns:a16="http://schemas.microsoft.com/office/drawing/2014/main" id="{ECAEBECF-DB61-9A87-C372-6A4F9CEC05D8}"/>
              </a:ext>
            </a:extLst>
          </p:cNvPr>
          <p:cNvPicPr>
            <a:picLocks noChangeAspect="1"/>
          </p:cNvPicPr>
          <p:nvPr/>
        </p:nvPicPr>
        <p:blipFill>
          <a:blip r:embed="rId3"/>
          <a:stretch>
            <a:fillRect/>
          </a:stretch>
        </p:blipFill>
        <p:spPr>
          <a:xfrm>
            <a:off x="908889" y="505846"/>
            <a:ext cx="7468092" cy="4579737"/>
          </a:xfrm>
          <a:prstGeom prst="rect">
            <a:avLst/>
          </a:prstGeom>
        </p:spPr>
      </p:pic>
      <p:sp>
        <p:nvSpPr>
          <p:cNvPr id="2" name="Speech Bubble: Rectangle with Corners Rounded 1">
            <a:extLst>
              <a:ext uri="{FF2B5EF4-FFF2-40B4-BE49-F238E27FC236}">
                <a16:creationId xmlns:a16="http://schemas.microsoft.com/office/drawing/2014/main" id="{3D1FB85D-5481-C138-AACF-4A5FE472873E}"/>
              </a:ext>
            </a:extLst>
          </p:cNvPr>
          <p:cNvSpPr/>
          <p:nvPr/>
        </p:nvSpPr>
        <p:spPr>
          <a:xfrm>
            <a:off x="3994260" y="663903"/>
            <a:ext cx="2600624" cy="821250"/>
          </a:xfrm>
          <a:prstGeom prst="wedgeRoundRectCallout">
            <a:avLst>
              <a:gd name="adj1" fmla="val -89344"/>
              <a:gd name="adj2" fmla="val 11765"/>
              <a:gd name="adj3" fmla="val 16667"/>
            </a:avLst>
          </a:prstGeom>
          <a:solidFill>
            <a:schemeClr val="bg1"/>
          </a:solidFill>
          <a:ln w="3175"/>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dirty="0" err="1"/>
              <a:t>Grondslag</a:t>
            </a:r>
            <a:r>
              <a:rPr lang="en-US" dirty="0"/>
              <a:t> </a:t>
            </a:r>
            <a:r>
              <a:rPr lang="en-US" dirty="0" err="1"/>
              <a:t>verder</a:t>
            </a:r>
            <a:r>
              <a:rPr lang="en-US" dirty="0"/>
              <a:t> </a:t>
            </a:r>
            <a:r>
              <a:rPr lang="en-US" dirty="0" err="1"/>
              <a:t>uitwerken</a:t>
            </a:r>
            <a:r>
              <a:rPr lang="en-US" dirty="0"/>
              <a:t>?  </a:t>
            </a:r>
          </a:p>
        </p:txBody>
      </p:sp>
      <p:sp>
        <p:nvSpPr>
          <p:cNvPr id="4" name="Speech Bubble: Rectangle with Corners Rounded 3">
            <a:extLst>
              <a:ext uri="{FF2B5EF4-FFF2-40B4-BE49-F238E27FC236}">
                <a16:creationId xmlns:a16="http://schemas.microsoft.com/office/drawing/2014/main" id="{F7139506-02F5-46C4-D64D-2A570470D839}"/>
              </a:ext>
            </a:extLst>
          </p:cNvPr>
          <p:cNvSpPr/>
          <p:nvPr/>
        </p:nvSpPr>
        <p:spPr>
          <a:xfrm>
            <a:off x="550285" y="4137516"/>
            <a:ext cx="2600624" cy="821250"/>
          </a:xfrm>
          <a:prstGeom prst="wedgeRoundRectCallout">
            <a:avLst>
              <a:gd name="adj1" fmla="val -3117"/>
              <a:gd name="adj2" fmla="val -91624"/>
              <a:gd name="adj3" fmla="val 16667"/>
            </a:avLst>
          </a:prstGeom>
          <a:solidFill>
            <a:schemeClr val="bg1"/>
          </a:solidFill>
          <a:ln w="3175"/>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dirty="0" err="1"/>
              <a:t>Afbetalingsplan</a:t>
            </a:r>
            <a:r>
              <a:rPr lang="en-US" dirty="0"/>
              <a:t> wordt </a:t>
            </a:r>
            <a:r>
              <a:rPr lang="en-US" dirty="0" err="1"/>
              <a:t>verder</a:t>
            </a:r>
            <a:r>
              <a:rPr lang="en-US" dirty="0"/>
              <a:t> </a:t>
            </a:r>
            <a:r>
              <a:rPr lang="en-US" dirty="0" err="1"/>
              <a:t>uitgewerkt</a:t>
            </a:r>
            <a:r>
              <a:rPr lang="en-US" dirty="0"/>
              <a:t> in de </a:t>
            </a:r>
            <a:r>
              <a:rPr lang="en-US" dirty="0" err="1"/>
              <a:t>derde</a:t>
            </a:r>
            <a:r>
              <a:rPr lang="en-US" dirty="0"/>
              <a:t> </a:t>
            </a:r>
            <a:r>
              <a:rPr lang="en-US" dirty="0" err="1"/>
              <a:t>thematische</a:t>
            </a:r>
            <a:r>
              <a:rPr lang="en-US" dirty="0"/>
              <a:t> workshop</a:t>
            </a:r>
          </a:p>
        </p:txBody>
      </p:sp>
      <p:sp>
        <p:nvSpPr>
          <p:cNvPr id="5" name="Speech Bubble: Rectangle with Corners Rounded 4">
            <a:extLst>
              <a:ext uri="{FF2B5EF4-FFF2-40B4-BE49-F238E27FC236}">
                <a16:creationId xmlns:a16="http://schemas.microsoft.com/office/drawing/2014/main" id="{929D074B-0735-8151-681C-808A68225288}"/>
              </a:ext>
            </a:extLst>
          </p:cNvPr>
          <p:cNvSpPr/>
          <p:nvPr/>
        </p:nvSpPr>
        <p:spPr>
          <a:xfrm>
            <a:off x="6928624" y="4137516"/>
            <a:ext cx="1739589" cy="821250"/>
          </a:xfrm>
          <a:prstGeom prst="wedgeRoundRectCallout">
            <a:avLst>
              <a:gd name="adj1" fmla="val -8621"/>
              <a:gd name="adj2" fmla="val -97840"/>
              <a:gd name="adj3" fmla="val 16667"/>
            </a:avLst>
          </a:prstGeom>
          <a:solidFill>
            <a:schemeClr val="bg1"/>
          </a:solidFill>
          <a:ln w="3175"/>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a:t>Zijn er nog </a:t>
            </a:r>
            <a:r>
              <a:rPr lang="en-US" err="1"/>
              <a:t>Vorderingstypes</a:t>
            </a:r>
            <a:r>
              <a:rPr lang="en-US"/>
              <a:t>?</a:t>
            </a:r>
          </a:p>
        </p:txBody>
      </p:sp>
    </p:spTree>
    <p:extLst>
      <p:ext uri="{BB962C8B-B14F-4D97-AF65-F5344CB8AC3E}">
        <p14:creationId xmlns:p14="http://schemas.microsoft.com/office/powerpoint/2010/main" val="28630628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823A146B-ECAA-6082-1ACD-234F91E85A49}"/>
              </a:ext>
            </a:extLst>
          </p:cNvPr>
          <p:cNvGraphicFramePr>
            <a:graphicFrameLocks noGrp="1"/>
          </p:cNvGraphicFramePr>
          <p:nvPr>
            <p:extLst>
              <p:ext uri="{D42A27DB-BD31-4B8C-83A1-F6EECF244321}">
                <p14:modId xmlns:p14="http://schemas.microsoft.com/office/powerpoint/2010/main" val="4254282717"/>
              </p:ext>
            </p:extLst>
          </p:nvPr>
        </p:nvGraphicFramePr>
        <p:xfrm>
          <a:off x="388620" y="626599"/>
          <a:ext cx="8443713" cy="4356000"/>
        </p:xfrm>
        <a:graphic>
          <a:graphicData uri="http://schemas.openxmlformats.org/drawingml/2006/table">
            <a:tbl>
              <a:tblPr>
                <a:tableStyleId>{C45783E9-D8B6-4501-A431-97DB54836154}</a:tableStyleId>
              </a:tblPr>
              <a:tblGrid>
                <a:gridCol w="1804081">
                  <a:extLst>
                    <a:ext uri="{9D8B030D-6E8A-4147-A177-3AD203B41FA5}">
                      <a16:colId xmlns:a16="http://schemas.microsoft.com/office/drawing/2014/main" val="653500234"/>
                    </a:ext>
                  </a:extLst>
                </a:gridCol>
                <a:gridCol w="6639632">
                  <a:extLst>
                    <a:ext uri="{9D8B030D-6E8A-4147-A177-3AD203B41FA5}">
                      <a16:colId xmlns:a16="http://schemas.microsoft.com/office/drawing/2014/main" val="949499971"/>
                    </a:ext>
                  </a:extLst>
                </a:gridCol>
              </a:tblGrid>
              <a:tr h="756000">
                <a:tc>
                  <a:txBody>
                    <a:bodyPr/>
                    <a:lstStyle/>
                    <a:p>
                      <a:pPr algn="l" fontAlgn="b"/>
                      <a:r>
                        <a:rPr lang="en-US" sz="1400" u="none" strike="noStrike" dirty="0" err="1">
                          <a:effectLst/>
                          <a:latin typeface="+mj-lt"/>
                        </a:rPr>
                        <a:t>Vordering</a:t>
                      </a:r>
                      <a:endParaRPr lang="en-US" sz="1400" b="0" i="0" u="none" strike="noStrike" dirty="0">
                        <a:solidFill>
                          <a:srgbClr val="000000"/>
                        </a:solidFill>
                        <a:effectLst/>
                        <a:latin typeface="+mj-lt"/>
                      </a:endParaRPr>
                    </a:p>
                  </a:txBody>
                  <a:tcPr marL="6376" marR="6376" marT="6376" marB="0" anchor="b"/>
                </a:tc>
                <a:tc>
                  <a:txBody>
                    <a:bodyPr/>
                    <a:lstStyle/>
                    <a:p>
                      <a:pPr algn="l" fontAlgn="b"/>
                      <a:r>
                        <a:rPr lang="nl-NL" sz="1400" u="none" strike="noStrike" dirty="0">
                          <a:effectLst/>
                          <a:latin typeface="+mj-lt"/>
                        </a:rPr>
                        <a:t>Aanspraak van een partij (de schuldeiser) op een bepaalde prestatie vanwege een andere partij (de schuldenaar). Gebruiksnota: Voor de doeleinden van dit applicatieprofiel is de opgelegde prestatie altijd de betaling van een geldsom. </a:t>
                      </a:r>
                      <a:endParaRPr lang="nl-NL" sz="1400" b="0" i="0" u="none" strike="noStrike" dirty="0">
                        <a:solidFill>
                          <a:srgbClr val="000000"/>
                        </a:solidFill>
                        <a:effectLst/>
                        <a:latin typeface="+mj-lt"/>
                      </a:endParaRPr>
                    </a:p>
                  </a:txBody>
                  <a:tcPr marL="6376" marR="6376" marT="6376" marB="0" anchor="b"/>
                </a:tc>
                <a:extLst>
                  <a:ext uri="{0D108BD9-81ED-4DB2-BD59-A6C34878D82A}">
                    <a16:rowId xmlns:a16="http://schemas.microsoft.com/office/drawing/2014/main" val="973048966"/>
                  </a:ext>
                </a:extLst>
              </a:tr>
              <a:tr h="720000">
                <a:tc>
                  <a:txBody>
                    <a:bodyPr/>
                    <a:lstStyle/>
                    <a:p>
                      <a:pPr algn="l" fontAlgn="b"/>
                      <a:r>
                        <a:rPr lang="en-US" sz="1400" u="none" strike="noStrike">
                          <a:effectLst/>
                          <a:latin typeface="+mj-lt"/>
                        </a:rPr>
                        <a:t>schuldeiser</a:t>
                      </a:r>
                      <a:endParaRPr lang="en-US" sz="1400" b="0" i="0" u="none" strike="noStrike">
                        <a:solidFill>
                          <a:srgbClr val="000000"/>
                        </a:solidFill>
                        <a:effectLst/>
                        <a:latin typeface="+mj-lt"/>
                      </a:endParaRPr>
                    </a:p>
                  </a:txBody>
                  <a:tcPr marL="6376" marR="6376" marT="6376" marB="0" anchor="b"/>
                </a:tc>
                <a:tc>
                  <a:txBody>
                    <a:bodyPr/>
                    <a:lstStyle/>
                    <a:p>
                      <a:pPr algn="l" fontAlgn="b"/>
                      <a:r>
                        <a:rPr lang="nl-NL" sz="1400" u="none" strike="noStrike" dirty="0">
                          <a:effectLst/>
                          <a:latin typeface="+mj-lt"/>
                        </a:rPr>
                        <a:t>Verwijzing naar de agent (persoon of organisatie) die zijn recht uitoefent om een bedrag te innen van een andere partij. </a:t>
                      </a:r>
                      <a:endParaRPr lang="nl-NL" sz="1400" b="0" i="0" u="none" strike="noStrike" dirty="0">
                        <a:solidFill>
                          <a:srgbClr val="000000"/>
                        </a:solidFill>
                        <a:effectLst/>
                        <a:latin typeface="+mj-lt"/>
                      </a:endParaRPr>
                    </a:p>
                  </a:txBody>
                  <a:tcPr marL="6376" marR="6376" marT="6376" marB="0" anchor="b"/>
                </a:tc>
                <a:extLst>
                  <a:ext uri="{0D108BD9-81ED-4DB2-BD59-A6C34878D82A}">
                    <a16:rowId xmlns:a16="http://schemas.microsoft.com/office/drawing/2014/main" val="2628356475"/>
                  </a:ext>
                </a:extLst>
              </a:tr>
              <a:tr h="720000">
                <a:tc>
                  <a:txBody>
                    <a:bodyPr/>
                    <a:lstStyle/>
                    <a:p>
                      <a:pPr algn="l" fontAlgn="b"/>
                      <a:r>
                        <a:rPr lang="en-US" sz="1400" u="none" strike="noStrike">
                          <a:effectLst/>
                          <a:latin typeface="+mj-lt"/>
                        </a:rPr>
                        <a:t>schuldenaar</a:t>
                      </a:r>
                      <a:endParaRPr lang="en-US" sz="1400" b="0" i="0" u="none" strike="noStrike">
                        <a:solidFill>
                          <a:srgbClr val="000000"/>
                        </a:solidFill>
                        <a:effectLst/>
                        <a:latin typeface="+mj-lt"/>
                      </a:endParaRPr>
                    </a:p>
                  </a:txBody>
                  <a:tcPr marL="6376" marR="6376" marT="6376" marB="0" anchor="b"/>
                </a:tc>
                <a:tc>
                  <a:txBody>
                    <a:bodyPr/>
                    <a:lstStyle/>
                    <a:p>
                      <a:pPr algn="l" fontAlgn="b"/>
                      <a:r>
                        <a:rPr lang="nl-NL" sz="1400" u="none" strike="noStrike" dirty="0">
                          <a:effectLst/>
                          <a:latin typeface="+mj-lt"/>
                        </a:rPr>
                        <a:t>Verwijzing naar de agent (persoon of organisatie) die de verplichting heeft om een geldbedrag te betalen aan een andere partij. </a:t>
                      </a:r>
                      <a:endParaRPr lang="nl-NL" sz="1400" b="0" i="0" u="none" strike="noStrike" dirty="0">
                        <a:solidFill>
                          <a:srgbClr val="000000"/>
                        </a:solidFill>
                        <a:effectLst/>
                        <a:latin typeface="+mj-lt"/>
                      </a:endParaRPr>
                    </a:p>
                  </a:txBody>
                  <a:tcPr marL="6376" marR="6376" marT="6376" marB="0" anchor="b"/>
                </a:tc>
                <a:extLst>
                  <a:ext uri="{0D108BD9-81ED-4DB2-BD59-A6C34878D82A}">
                    <a16:rowId xmlns:a16="http://schemas.microsoft.com/office/drawing/2014/main" val="875795611"/>
                  </a:ext>
                </a:extLst>
              </a:tr>
              <a:tr h="720000">
                <a:tc>
                  <a:txBody>
                    <a:bodyPr/>
                    <a:lstStyle/>
                    <a:p>
                      <a:pPr algn="l" fontAlgn="b"/>
                      <a:r>
                        <a:rPr lang="en-US" sz="1400" u="none" strike="noStrike">
                          <a:effectLst/>
                          <a:latin typeface="+mj-lt"/>
                        </a:rPr>
                        <a:t>hoofdSom</a:t>
                      </a:r>
                      <a:endParaRPr lang="en-US" sz="1400" b="0" i="0" u="none" strike="noStrike">
                        <a:solidFill>
                          <a:srgbClr val="000000"/>
                        </a:solidFill>
                        <a:effectLst/>
                        <a:latin typeface="+mj-lt"/>
                      </a:endParaRPr>
                    </a:p>
                  </a:txBody>
                  <a:tcPr marL="6376" marR="6376" marT="6376" marB="0" anchor="b"/>
                </a:tc>
                <a:tc>
                  <a:txBody>
                    <a:bodyPr/>
                    <a:lstStyle/>
                    <a:p>
                      <a:pPr algn="l" fontAlgn="b"/>
                      <a:r>
                        <a:rPr lang="nl-NL" sz="1400" u="none" strike="noStrike" dirty="0">
                          <a:effectLst/>
                          <a:latin typeface="+mj-lt"/>
                        </a:rPr>
                        <a:t>Het totale bedrag dat wordt gevorderd door de schuldeiser, exclusief eventuele nalatigheidsinteresten en aanmaningskosten. </a:t>
                      </a:r>
                      <a:endParaRPr lang="nl-NL" sz="1400" b="0" i="0" u="none" strike="noStrike" dirty="0">
                        <a:solidFill>
                          <a:srgbClr val="000000"/>
                        </a:solidFill>
                        <a:effectLst/>
                        <a:latin typeface="+mj-lt"/>
                      </a:endParaRPr>
                    </a:p>
                  </a:txBody>
                  <a:tcPr marL="6376" marR="6376" marT="6376" marB="0" anchor="b"/>
                </a:tc>
                <a:extLst>
                  <a:ext uri="{0D108BD9-81ED-4DB2-BD59-A6C34878D82A}">
                    <a16:rowId xmlns:a16="http://schemas.microsoft.com/office/drawing/2014/main" val="3286949004"/>
                  </a:ext>
                </a:extLst>
              </a:tr>
              <a:tr h="720000">
                <a:tc>
                  <a:txBody>
                    <a:bodyPr/>
                    <a:lstStyle/>
                    <a:p>
                      <a:pPr algn="l" fontAlgn="b"/>
                      <a:r>
                        <a:rPr lang="en-US" sz="1400" b="0" i="0" u="none" strike="noStrike" err="1">
                          <a:solidFill>
                            <a:srgbClr val="000000"/>
                          </a:solidFill>
                          <a:effectLst/>
                          <a:latin typeface="+mj-lt"/>
                        </a:rPr>
                        <a:t>Wanbetalingskost</a:t>
                      </a:r>
                      <a:endParaRPr lang="en-US" sz="1400" b="0" i="0" u="none" strike="noStrike">
                        <a:solidFill>
                          <a:srgbClr val="000000"/>
                        </a:solidFill>
                        <a:effectLst/>
                        <a:latin typeface="+mj-lt"/>
                      </a:endParaRPr>
                    </a:p>
                  </a:txBody>
                  <a:tcPr marL="6376" marR="6376" marT="6376" marB="0" anchor="b"/>
                </a:tc>
                <a:tc>
                  <a:txBody>
                    <a:bodyPr/>
                    <a:lstStyle/>
                    <a:p>
                      <a:pPr algn="l" fontAlgn="b"/>
                      <a:r>
                        <a:rPr lang="nl-NL" sz="1400" b="0" i="0" u="none" strike="noStrike">
                          <a:solidFill>
                            <a:srgbClr val="000000"/>
                          </a:solidFill>
                          <a:effectLst/>
                          <a:latin typeface="+mj-lt"/>
                        </a:rPr>
                        <a:t>Kost die in rekening wordt gebracht omdat de schuldenaar niet aan zijn betaalverplichting voldoet. </a:t>
                      </a:r>
                    </a:p>
                  </a:txBody>
                  <a:tcPr marL="6376" marR="6376" marT="6376" marB="0" anchor="b"/>
                </a:tc>
                <a:extLst>
                  <a:ext uri="{0D108BD9-81ED-4DB2-BD59-A6C34878D82A}">
                    <a16:rowId xmlns:a16="http://schemas.microsoft.com/office/drawing/2014/main" val="4283641308"/>
                  </a:ext>
                </a:extLst>
              </a:tr>
              <a:tr h="720000">
                <a:tc>
                  <a:txBody>
                    <a:bodyPr/>
                    <a:lstStyle/>
                    <a:p>
                      <a:pPr algn="l" fontAlgn="b"/>
                      <a:r>
                        <a:rPr lang="en-US" sz="1400" b="0" i="0" u="none" strike="noStrike">
                          <a:solidFill>
                            <a:srgbClr val="000000"/>
                          </a:solidFill>
                          <a:effectLst/>
                          <a:latin typeface="+mj-lt"/>
                        </a:rPr>
                        <a:t>nalatigheidsinterest</a:t>
                      </a:r>
                    </a:p>
                  </a:txBody>
                  <a:tcPr marL="6376" marR="6376" marT="6376" marB="0" anchor="b"/>
                </a:tc>
                <a:tc>
                  <a:txBody>
                    <a:bodyPr/>
                    <a:lstStyle/>
                    <a:p>
                      <a:pPr algn="l" fontAlgn="b"/>
                      <a:r>
                        <a:rPr lang="nl-NL" sz="1400" b="0" i="0" u="none" strike="noStrike" cap="none">
                          <a:solidFill>
                            <a:srgbClr val="000000"/>
                          </a:solidFill>
                          <a:effectLst/>
                          <a:latin typeface="+mj-lt"/>
                          <a:ea typeface="Arial"/>
                          <a:cs typeface="Arial"/>
                          <a:sym typeface="Arial"/>
                        </a:rPr>
                        <a:t>Interest die in rekening wordt gebracht omdat de schuldenaar niet aan zijn betaalverplichting voldoet. </a:t>
                      </a:r>
                      <a:endParaRPr lang="nl-NL" sz="1400" b="0" i="0" u="none" strike="noStrike">
                        <a:solidFill>
                          <a:srgbClr val="000000"/>
                        </a:solidFill>
                        <a:effectLst/>
                        <a:latin typeface="+mj-lt"/>
                      </a:endParaRPr>
                    </a:p>
                  </a:txBody>
                  <a:tcPr marL="6376" marR="6376" marT="6376" marB="0" anchor="b"/>
                </a:tc>
                <a:extLst>
                  <a:ext uri="{0D108BD9-81ED-4DB2-BD59-A6C34878D82A}">
                    <a16:rowId xmlns:a16="http://schemas.microsoft.com/office/drawing/2014/main" val="249048770"/>
                  </a:ext>
                </a:extLst>
              </a:tr>
            </a:tbl>
          </a:graphicData>
        </a:graphic>
      </p:graphicFrame>
      <p:sp>
        <p:nvSpPr>
          <p:cNvPr id="5" name="Rectangle 4">
            <a:extLst>
              <a:ext uri="{FF2B5EF4-FFF2-40B4-BE49-F238E27FC236}">
                <a16:creationId xmlns:a16="http://schemas.microsoft.com/office/drawing/2014/main" id="{487A79FC-2C76-8672-9799-533507C4071B}"/>
              </a:ext>
            </a:extLst>
          </p:cNvPr>
          <p:cNvSpPr/>
          <p:nvPr/>
        </p:nvSpPr>
        <p:spPr>
          <a:xfrm>
            <a:off x="388620" y="0"/>
            <a:ext cx="7552211" cy="568682"/>
          </a:xfrm>
          <a:prstGeom prst="rect">
            <a:avLst/>
          </a:prstGeom>
          <a:ln>
            <a:no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r>
              <a:rPr lang="en-US" sz="2800" b="1" dirty="0" err="1">
                <a:solidFill>
                  <a:srgbClr val="000000"/>
                </a:solidFill>
                <a:latin typeface="Arial"/>
                <a:cs typeface="Arial"/>
              </a:rPr>
              <a:t>Definities</a:t>
            </a:r>
            <a:endParaRPr lang="en-US" sz="2800" b="1" dirty="0">
              <a:solidFill>
                <a:srgbClr val="000000"/>
              </a:solidFill>
              <a:latin typeface="Arial"/>
              <a:cs typeface="Arial"/>
            </a:endParaRPr>
          </a:p>
        </p:txBody>
      </p:sp>
    </p:spTree>
    <p:extLst>
      <p:ext uri="{BB962C8B-B14F-4D97-AF65-F5344CB8AC3E}">
        <p14:creationId xmlns:p14="http://schemas.microsoft.com/office/powerpoint/2010/main" val="478196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823A146B-ECAA-6082-1ACD-234F91E85A49}"/>
              </a:ext>
            </a:extLst>
          </p:cNvPr>
          <p:cNvGraphicFramePr>
            <a:graphicFrameLocks noGrp="1"/>
          </p:cNvGraphicFramePr>
          <p:nvPr>
            <p:extLst>
              <p:ext uri="{D42A27DB-BD31-4B8C-83A1-F6EECF244321}">
                <p14:modId xmlns:p14="http://schemas.microsoft.com/office/powerpoint/2010/main" val="2241608209"/>
              </p:ext>
            </p:extLst>
          </p:nvPr>
        </p:nvGraphicFramePr>
        <p:xfrm>
          <a:off x="419100" y="626599"/>
          <a:ext cx="8461131" cy="4248000"/>
        </p:xfrm>
        <a:graphic>
          <a:graphicData uri="http://schemas.openxmlformats.org/drawingml/2006/table">
            <a:tbl>
              <a:tblPr>
                <a:tableStyleId>{C45783E9-D8B6-4501-A431-97DB54836154}</a:tableStyleId>
              </a:tblPr>
              <a:tblGrid>
                <a:gridCol w="1849316">
                  <a:extLst>
                    <a:ext uri="{9D8B030D-6E8A-4147-A177-3AD203B41FA5}">
                      <a16:colId xmlns:a16="http://schemas.microsoft.com/office/drawing/2014/main" val="653500234"/>
                    </a:ext>
                  </a:extLst>
                </a:gridCol>
                <a:gridCol w="6611815">
                  <a:extLst>
                    <a:ext uri="{9D8B030D-6E8A-4147-A177-3AD203B41FA5}">
                      <a16:colId xmlns:a16="http://schemas.microsoft.com/office/drawing/2014/main" val="949499971"/>
                    </a:ext>
                  </a:extLst>
                </a:gridCol>
              </a:tblGrid>
              <a:tr h="720000">
                <a:tc>
                  <a:txBody>
                    <a:bodyPr/>
                    <a:lstStyle/>
                    <a:p>
                      <a:pPr marR="0" algn="l" rtl="0" fontAlgn="b">
                        <a:lnSpc>
                          <a:spcPct val="100000"/>
                        </a:lnSpc>
                        <a:spcBef>
                          <a:spcPts val="0"/>
                        </a:spcBef>
                        <a:spcAft>
                          <a:spcPts val="0"/>
                        </a:spcAft>
                        <a:buClr>
                          <a:srgbClr val="000000"/>
                        </a:buClr>
                        <a:buFont typeface="Arial"/>
                      </a:pPr>
                      <a:r>
                        <a:rPr lang="en-US" sz="1400" b="0" i="0" u="none" strike="noStrike" cap="none">
                          <a:solidFill>
                            <a:srgbClr val="000000"/>
                          </a:solidFill>
                          <a:effectLst/>
                          <a:latin typeface="Arial"/>
                          <a:cs typeface="Arial"/>
                          <a:sym typeface="Arial"/>
                        </a:rPr>
                        <a:t>schadevergoeding</a:t>
                      </a:r>
                    </a:p>
                  </a:txBody>
                  <a:tcPr marL="6376" marR="6376" marT="6376" marB="0" anchor="b"/>
                </a:tc>
                <a:tc>
                  <a:txBody>
                    <a:bodyPr/>
                    <a:lstStyle/>
                    <a:p>
                      <a:pPr marR="0" algn="l" rtl="0" fontAlgn="b">
                        <a:lnSpc>
                          <a:spcPct val="100000"/>
                        </a:lnSpc>
                        <a:spcBef>
                          <a:spcPts val="0"/>
                        </a:spcBef>
                        <a:spcAft>
                          <a:spcPts val="0"/>
                        </a:spcAft>
                        <a:buClr>
                          <a:srgbClr val="000000"/>
                        </a:buClr>
                        <a:buFont typeface="Arial"/>
                      </a:pPr>
                      <a:r>
                        <a:rPr lang="nl-NL" sz="1400" b="0" i="0" u="none" strike="noStrike" cap="none">
                          <a:solidFill>
                            <a:srgbClr val="000000"/>
                          </a:solidFill>
                          <a:effectLst/>
                          <a:latin typeface="Arial"/>
                          <a:cs typeface="Arial"/>
                          <a:sym typeface="Arial"/>
                        </a:rPr>
                        <a:t>Kost die in rekening worden gebracht om het aanmanen van een openstaande vordering of eventuele andere kosten die de schuldeiser heeft moeten maken als gevolg van de wanbetaling, te vergoeden.</a:t>
                      </a:r>
                    </a:p>
                  </a:txBody>
                  <a:tcPr marL="6376" marR="6376" marT="6376" marB="0" anchor="b"/>
                </a:tc>
                <a:extLst>
                  <a:ext uri="{0D108BD9-81ED-4DB2-BD59-A6C34878D82A}">
                    <a16:rowId xmlns:a16="http://schemas.microsoft.com/office/drawing/2014/main" val="924535389"/>
                  </a:ext>
                </a:extLst>
              </a:tr>
              <a:tr h="360000">
                <a:tc>
                  <a:txBody>
                    <a:bodyPr/>
                    <a:lstStyle/>
                    <a:p>
                      <a:pPr marR="0" algn="l" rtl="0" fontAlgn="b">
                        <a:lnSpc>
                          <a:spcPct val="100000"/>
                        </a:lnSpc>
                        <a:spcBef>
                          <a:spcPts val="0"/>
                        </a:spcBef>
                        <a:spcAft>
                          <a:spcPts val="0"/>
                        </a:spcAft>
                        <a:buClr>
                          <a:srgbClr val="000000"/>
                        </a:buClr>
                        <a:buFont typeface="Arial"/>
                      </a:pPr>
                      <a:r>
                        <a:rPr lang="en-US" sz="1400" b="0" i="0" u="none" strike="noStrike" cap="none">
                          <a:solidFill>
                            <a:srgbClr val="000000"/>
                          </a:solidFill>
                          <a:effectLst/>
                          <a:latin typeface="Arial"/>
                          <a:cs typeface="Arial"/>
                          <a:sym typeface="Arial"/>
                        </a:rPr>
                        <a:t>grondslag</a:t>
                      </a:r>
                    </a:p>
                  </a:txBody>
                  <a:tcPr marL="6376" marR="6376" marT="6376" marB="0" anchor="b"/>
                </a:tc>
                <a:tc>
                  <a:txBody>
                    <a:bodyPr/>
                    <a:lstStyle/>
                    <a:p>
                      <a:pPr marR="0" algn="l" rtl="0" fontAlgn="b">
                        <a:lnSpc>
                          <a:spcPct val="100000"/>
                        </a:lnSpc>
                        <a:spcBef>
                          <a:spcPts val="0"/>
                        </a:spcBef>
                        <a:spcAft>
                          <a:spcPts val="0"/>
                        </a:spcAft>
                        <a:buClr>
                          <a:srgbClr val="000000"/>
                        </a:buClr>
                        <a:buFont typeface="Arial"/>
                      </a:pPr>
                      <a:r>
                        <a:rPr lang="nl-NL" sz="1400" b="0" i="0" u="none" strike="noStrike" cap="none">
                          <a:solidFill>
                            <a:srgbClr val="000000"/>
                          </a:solidFill>
                          <a:effectLst/>
                          <a:latin typeface="Arial"/>
                          <a:cs typeface="Arial"/>
                          <a:sym typeface="Arial"/>
                        </a:rPr>
                        <a:t>Juridische basis  waarop de vordering is gebaseerd.</a:t>
                      </a:r>
                    </a:p>
                  </a:txBody>
                  <a:tcPr marL="7620" marR="7620" marT="7620" marB="0" anchor="b"/>
                </a:tc>
                <a:extLst>
                  <a:ext uri="{0D108BD9-81ED-4DB2-BD59-A6C34878D82A}">
                    <a16:rowId xmlns:a16="http://schemas.microsoft.com/office/drawing/2014/main" val="657589325"/>
                  </a:ext>
                </a:extLst>
              </a:tr>
              <a:tr h="828000">
                <a:tc>
                  <a:txBody>
                    <a:bodyPr/>
                    <a:lstStyle/>
                    <a:p>
                      <a:pPr algn="l" fontAlgn="b"/>
                      <a:r>
                        <a:rPr lang="en-US" sz="1400" u="none" strike="noStrike">
                          <a:effectLst/>
                        </a:rPr>
                        <a:t>uitersteBetaaldatum</a:t>
                      </a:r>
                      <a:endParaRPr lang="en-US" sz="1400" b="0" i="0" u="none" strike="noStrike">
                        <a:solidFill>
                          <a:srgbClr val="000000"/>
                        </a:solidFill>
                        <a:effectLst/>
                        <a:latin typeface="Aptos Narrow" panose="020B0004020202020204" pitchFamily="34" charset="0"/>
                      </a:endParaRPr>
                    </a:p>
                  </a:txBody>
                  <a:tcPr marL="6376" marR="6376" marT="6376" marB="0" anchor="b"/>
                </a:tc>
                <a:tc>
                  <a:txBody>
                    <a:bodyPr/>
                    <a:lstStyle/>
                    <a:p>
                      <a:pPr algn="l" fontAlgn="b"/>
                      <a:r>
                        <a:rPr lang="nl-NL" sz="1400" u="none" strike="noStrike">
                          <a:effectLst/>
                        </a:rPr>
                        <a:t>De laatst mogelijke datum waarop de vordering volledig betaald moet zijn om te voorkomen dat er eventuele interesten of schadevergoedingen worden in rekening gebracht.</a:t>
                      </a:r>
                      <a:endParaRPr lang="nl-NL" sz="1400" b="0" i="0" u="none" strike="noStrike">
                        <a:solidFill>
                          <a:srgbClr val="000000"/>
                        </a:solidFill>
                        <a:effectLst/>
                        <a:latin typeface="Aptos Narrow" panose="020B0004020202020204" pitchFamily="34" charset="0"/>
                      </a:endParaRPr>
                    </a:p>
                  </a:txBody>
                  <a:tcPr marL="6376" marR="6376" marT="6376" marB="0" anchor="b"/>
                </a:tc>
                <a:extLst>
                  <a:ext uri="{0D108BD9-81ED-4DB2-BD59-A6C34878D82A}">
                    <a16:rowId xmlns:a16="http://schemas.microsoft.com/office/drawing/2014/main" val="1021864289"/>
                  </a:ext>
                </a:extLst>
              </a:tr>
              <a:tr h="324000">
                <a:tc>
                  <a:txBody>
                    <a:bodyPr/>
                    <a:lstStyle/>
                    <a:p>
                      <a:pPr algn="l" fontAlgn="b"/>
                      <a:r>
                        <a:rPr lang="en-US" sz="1400" u="none" strike="noStrike">
                          <a:effectLst/>
                        </a:rPr>
                        <a:t>aard</a:t>
                      </a:r>
                      <a:endParaRPr lang="en-US" sz="1400" b="0" i="0" u="none" strike="noStrike">
                        <a:solidFill>
                          <a:srgbClr val="000000"/>
                        </a:solidFill>
                        <a:effectLst/>
                        <a:latin typeface="Aptos Narrow" panose="020B0004020202020204" pitchFamily="34" charset="0"/>
                      </a:endParaRPr>
                    </a:p>
                  </a:txBody>
                  <a:tcPr marL="6376" marR="6376" marT="6376" marB="0" anchor="b"/>
                </a:tc>
                <a:tc>
                  <a:txBody>
                    <a:bodyPr/>
                    <a:lstStyle/>
                    <a:p>
                      <a:pPr algn="l" fontAlgn="b"/>
                      <a:r>
                        <a:rPr lang="nl-NL" sz="1400" u="none" strike="noStrike">
                          <a:effectLst/>
                        </a:rPr>
                        <a:t>Specificeert de aard van de vordering, bijvoorbeeld een fiscale vordering.</a:t>
                      </a:r>
                      <a:endParaRPr lang="nl-NL" sz="1400" b="0" i="0" u="none" strike="noStrike">
                        <a:solidFill>
                          <a:srgbClr val="000000"/>
                        </a:solidFill>
                        <a:effectLst/>
                        <a:latin typeface="Aptos Narrow" panose="020B0004020202020204" pitchFamily="34" charset="0"/>
                      </a:endParaRPr>
                    </a:p>
                  </a:txBody>
                  <a:tcPr marL="6376" marR="6376" marT="6376" marB="0" anchor="b"/>
                </a:tc>
                <a:extLst>
                  <a:ext uri="{0D108BD9-81ED-4DB2-BD59-A6C34878D82A}">
                    <a16:rowId xmlns:a16="http://schemas.microsoft.com/office/drawing/2014/main" val="768047595"/>
                  </a:ext>
                </a:extLst>
              </a:tr>
              <a:tr h="1368000">
                <a:tc>
                  <a:txBody>
                    <a:bodyPr/>
                    <a:lstStyle/>
                    <a:p>
                      <a:pPr algn="l" fontAlgn="b"/>
                      <a:r>
                        <a:rPr lang="en-US" sz="1400" u="none" strike="noStrike">
                          <a:effectLst/>
                        </a:rPr>
                        <a:t>verjaringstermijn</a:t>
                      </a:r>
                      <a:endParaRPr lang="en-US" sz="1400" b="0" i="0" u="none" strike="noStrike">
                        <a:solidFill>
                          <a:srgbClr val="000000"/>
                        </a:solidFill>
                        <a:effectLst/>
                        <a:latin typeface="Aptos Narrow" panose="020B0004020202020204" pitchFamily="34" charset="0"/>
                      </a:endParaRPr>
                    </a:p>
                  </a:txBody>
                  <a:tcPr marL="6376" marR="6376" marT="6376" marB="0" anchor="b"/>
                </a:tc>
                <a:tc>
                  <a:txBody>
                    <a:bodyPr/>
                    <a:lstStyle/>
                    <a:p>
                      <a:pPr algn="l" fontAlgn="b"/>
                      <a:r>
                        <a:rPr lang="nl-NL" sz="1400" u="none" strike="noStrike">
                          <a:effectLst/>
                        </a:rPr>
                        <a:t>De periode waarna de schuldeiser zijn recht om juridische stappen te ondernemen verliest en de vordering niet langer inbaar is. Wordt gerekend vanaf de datum van de laatste toegekende betaling, of vanaf de uiterste betaaldatum indien er geen betaling werd toegekend aan de vordering. </a:t>
                      </a:r>
                      <a:endParaRPr lang="nl-NL" sz="1400" b="0" i="0" u="none" strike="noStrike">
                        <a:solidFill>
                          <a:srgbClr val="000000"/>
                        </a:solidFill>
                        <a:effectLst/>
                        <a:latin typeface="Aptos Narrow" panose="020B0004020202020204" pitchFamily="34" charset="0"/>
                      </a:endParaRPr>
                    </a:p>
                  </a:txBody>
                  <a:tcPr marL="6376" marR="6376" marT="6376" marB="0" anchor="b"/>
                </a:tc>
                <a:extLst>
                  <a:ext uri="{0D108BD9-81ED-4DB2-BD59-A6C34878D82A}">
                    <a16:rowId xmlns:a16="http://schemas.microsoft.com/office/drawing/2014/main" val="29138317"/>
                  </a:ext>
                </a:extLst>
              </a:tr>
              <a:tr h="648000">
                <a:tc>
                  <a:txBody>
                    <a:bodyPr/>
                    <a:lstStyle/>
                    <a:p>
                      <a:pPr algn="l" fontAlgn="b"/>
                      <a:r>
                        <a:rPr lang="en-US" sz="1400" u="none" strike="noStrike" err="1">
                          <a:effectLst/>
                        </a:rPr>
                        <a:t>Afbetalingsplan</a:t>
                      </a:r>
                      <a:endParaRPr lang="en-US" sz="1400" b="0" i="0" u="none" strike="noStrike">
                        <a:solidFill>
                          <a:srgbClr val="000000"/>
                        </a:solidFill>
                        <a:effectLst/>
                        <a:latin typeface="Aptos Narrow" panose="020B0004020202020204" pitchFamily="34" charset="0"/>
                      </a:endParaRPr>
                    </a:p>
                  </a:txBody>
                  <a:tcPr marL="7467" marR="7467" marT="7467" marB="0" anchor="b"/>
                </a:tc>
                <a:tc>
                  <a:txBody>
                    <a:bodyPr/>
                    <a:lstStyle/>
                    <a:p>
                      <a:pPr algn="l" fontAlgn="b"/>
                      <a:r>
                        <a:rPr lang="nl-NL" sz="1400" u="none" strike="noStrike">
                          <a:effectLst/>
                        </a:rPr>
                        <a:t>Een gestructureerd schema dat wordt gebruikt om een schuld af te lossen.</a:t>
                      </a:r>
                      <a:endParaRPr lang="nl-NL" sz="1400" b="0" i="0" u="none" strike="noStrike">
                        <a:solidFill>
                          <a:srgbClr val="000000"/>
                        </a:solidFill>
                        <a:effectLst/>
                        <a:latin typeface="Aptos Narrow" panose="020B0004020202020204" pitchFamily="34" charset="0"/>
                      </a:endParaRPr>
                    </a:p>
                  </a:txBody>
                  <a:tcPr marL="7467" marR="7467" marT="7467" marB="0" anchor="b"/>
                </a:tc>
                <a:extLst>
                  <a:ext uri="{0D108BD9-81ED-4DB2-BD59-A6C34878D82A}">
                    <a16:rowId xmlns:a16="http://schemas.microsoft.com/office/drawing/2014/main" val="1419035984"/>
                  </a:ext>
                </a:extLst>
              </a:tr>
            </a:tbl>
          </a:graphicData>
        </a:graphic>
      </p:graphicFrame>
      <p:sp>
        <p:nvSpPr>
          <p:cNvPr id="5" name="Rectangle 4">
            <a:extLst>
              <a:ext uri="{FF2B5EF4-FFF2-40B4-BE49-F238E27FC236}">
                <a16:creationId xmlns:a16="http://schemas.microsoft.com/office/drawing/2014/main" id="{6AAFB9AA-C6E9-164C-E9B7-F922457BACEC}"/>
              </a:ext>
            </a:extLst>
          </p:cNvPr>
          <p:cNvSpPr/>
          <p:nvPr/>
        </p:nvSpPr>
        <p:spPr>
          <a:xfrm>
            <a:off x="408214" y="-4795"/>
            <a:ext cx="7552211" cy="568682"/>
          </a:xfrm>
          <a:prstGeom prst="rect">
            <a:avLst/>
          </a:prstGeom>
          <a:ln>
            <a:no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r>
              <a:rPr lang="en-US" sz="2800" b="1" dirty="0" err="1">
                <a:solidFill>
                  <a:srgbClr val="000000"/>
                </a:solidFill>
                <a:latin typeface="Arial"/>
                <a:cs typeface="Arial"/>
              </a:rPr>
              <a:t>Definities</a:t>
            </a:r>
            <a:endParaRPr lang="en-US" sz="2800" b="1" dirty="0">
              <a:solidFill>
                <a:srgbClr val="000000"/>
              </a:solidFill>
              <a:latin typeface="Arial"/>
              <a:cs typeface="Arial"/>
            </a:endParaRPr>
          </a:p>
        </p:txBody>
      </p:sp>
    </p:spTree>
    <p:extLst>
      <p:ext uri="{BB962C8B-B14F-4D97-AF65-F5344CB8AC3E}">
        <p14:creationId xmlns:p14="http://schemas.microsoft.com/office/powerpoint/2010/main" val="3967075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2" name="Graphic 1" descr="Work better together with Mural's visual work platform | Mural">
            <a:extLst>
              <a:ext uri="{FF2B5EF4-FFF2-40B4-BE49-F238E27FC236}">
                <a16:creationId xmlns:a16="http://schemas.microsoft.com/office/drawing/2014/main" id="{F1E8A6EB-EE2A-DEEF-6D76-940137624F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00401" y="2177968"/>
            <a:ext cx="2743197" cy="787563"/>
          </a:xfrm>
          <a:prstGeom prst="rect">
            <a:avLst/>
          </a:prstGeom>
        </p:spPr>
      </p:pic>
      <p:sp>
        <p:nvSpPr>
          <p:cNvPr id="4" name="TextBox 3">
            <a:extLst>
              <a:ext uri="{FF2B5EF4-FFF2-40B4-BE49-F238E27FC236}">
                <a16:creationId xmlns:a16="http://schemas.microsoft.com/office/drawing/2014/main" id="{60F11525-BEED-0DDB-8492-8A4A93B0552A}"/>
              </a:ext>
            </a:extLst>
          </p:cNvPr>
          <p:cNvSpPr txBox="1"/>
          <p:nvPr/>
        </p:nvSpPr>
        <p:spPr>
          <a:xfrm>
            <a:off x="3148445" y="3418608"/>
            <a:ext cx="285230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hlinkClick r:id="rId5"/>
              </a:rPr>
              <a:t>Naar de Mural!</a:t>
            </a:r>
            <a:endParaRPr lang="en-US"/>
          </a:p>
        </p:txBody>
      </p:sp>
    </p:spTree>
    <p:extLst>
      <p:ext uri="{BB962C8B-B14F-4D97-AF65-F5344CB8AC3E}">
        <p14:creationId xmlns:p14="http://schemas.microsoft.com/office/powerpoint/2010/main" val="20877411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E0D3FC-C3DE-4B75-727B-8DFEE4C4EA01}"/>
              </a:ext>
            </a:extLst>
          </p:cNvPr>
          <p:cNvSpPr/>
          <p:nvPr/>
        </p:nvSpPr>
        <p:spPr>
          <a:xfrm>
            <a:off x="394987" y="163260"/>
            <a:ext cx="3866573" cy="568682"/>
          </a:xfrm>
          <a:prstGeom prst="rect">
            <a:avLst/>
          </a:prstGeom>
          <a:ln>
            <a:no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r>
              <a:rPr lang="en-US" sz="2800" b="1" dirty="0" err="1">
                <a:solidFill>
                  <a:srgbClr val="000000"/>
                </a:solidFill>
                <a:latin typeface="Arial"/>
                <a:cs typeface="Arial"/>
              </a:rPr>
              <a:t>Vordering</a:t>
            </a:r>
            <a:r>
              <a:rPr lang="en-US" sz="2800" b="1" dirty="0">
                <a:solidFill>
                  <a:srgbClr val="000000"/>
                </a:solidFill>
                <a:latin typeface="Arial"/>
                <a:cs typeface="Arial"/>
              </a:rPr>
              <a:t> </a:t>
            </a:r>
            <a:r>
              <a:rPr lang="en-US" sz="2800" b="1" dirty="0" err="1">
                <a:solidFill>
                  <a:srgbClr val="000000"/>
                </a:solidFill>
                <a:latin typeface="Arial"/>
                <a:cs typeface="Arial"/>
              </a:rPr>
              <a:t>uitbreiding</a:t>
            </a:r>
            <a:endParaRPr lang="en-US" sz="2800" b="1" dirty="0">
              <a:solidFill>
                <a:srgbClr val="000000"/>
              </a:solidFill>
              <a:latin typeface="Arial"/>
              <a:cs typeface="Arial"/>
            </a:endParaRPr>
          </a:p>
        </p:txBody>
      </p:sp>
      <p:pic>
        <p:nvPicPr>
          <p:cNvPr id="13" name="Picture 12" descr="A person holding a tablet&#10;&#10;Description automatically generated">
            <a:extLst>
              <a:ext uri="{FF2B5EF4-FFF2-40B4-BE49-F238E27FC236}">
                <a16:creationId xmlns:a16="http://schemas.microsoft.com/office/drawing/2014/main" id="{70DF53C1-1C91-6104-326D-DFEE3D3C905A}"/>
              </a:ext>
            </a:extLst>
          </p:cNvPr>
          <p:cNvPicPr>
            <a:picLocks noChangeAspect="1"/>
          </p:cNvPicPr>
          <p:nvPr/>
        </p:nvPicPr>
        <p:blipFill>
          <a:blip r:embed="rId3"/>
          <a:stretch>
            <a:fillRect/>
          </a:stretch>
        </p:blipFill>
        <p:spPr>
          <a:xfrm>
            <a:off x="8651885" y="146615"/>
            <a:ext cx="354530" cy="954108"/>
          </a:xfrm>
          <a:prstGeom prst="rect">
            <a:avLst/>
          </a:prstGeom>
        </p:spPr>
      </p:pic>
      <p:sp>
        <p:nvSpPr>
          <p:cNvPr id="14" name="TextBox 13">
            <a:extLst>
              <a:ext uri="{FF2B5EF4-FFF2-40B4-BE49-F238E27FC236}">
                <a16:creationId xmlns:a16="http://schemas.microsoft.com/office/drawing/2014/main" id="{B401E1F2-94FF-9E17-FA7F-BF6BCB45C602}"/>
              </a:ext>
            </a:extLst>
          </p:cNvPr>
          <p:cNvSpPr txBox="1"/>
          <p:nvPr/>
        </p:nvSpPr>
        <p:spPr>
          <a:xfrm>
            <a:off x="738203" y="1255162"/>
            <a:ext cx="2847796" cy="738664"/>
          </a:xfrm>
          <a:prstGeom prst="rect">
            <a:avLst/>
          </a:prstGeom>
          <a:noFill/>
        </p:spPr>
        <p:txBody>
          <a:bodyPr wrap="square" lIns="91440" tIns="45720" rIns="91440" bIns="45720" rtlCol="0" anchor="t">
            <a:spAutoFit/>
          </a:bodyPr>
          <a:lstStyle/>
          <a:p>
            <a:pPr algn="just"/>
            <a:r>
              <a:rPr lang="en-US" dirty="0">
                <a:solidFill>
                  <a:schemeClr val="tx1">
                    <a:lumMod val="50000"/>
                  </a:schemeClr>
                </a:solidFill>
              </a:rPr>
              <a:t>Alice de </a:t>
            </a:r>
            <a:r>
              <a:rPr lang="en-US" dirty="0" err="1">
                <a:solidFill>
                  <a:schemeClr val="tx1">
                    <a:lumMod val="50000"/>
                  </a:schemeClr>
                </a:solidFill>
              </a:rPr>
              <a:t>rekening</a:t>
            </a:r>
            <a:r>
              <a:rPr lang="en-US" dirty="0">
                <a:solidFill>
                  <a:schemeClr val="tx1">
                    <a:lumMod val="50000"/>
                  </a:schemeClr>
                </a:solidFill>
              </a:rPr>
              <a:t> van </a:t>
            </a:r>
            <a:r>
              <a:rPr lang="en-US" dirty="0" err="1">
                <a:solidFill>
                  <a:schemeClr val="tx1">
                    <a:lumMod val="50000"/>
                  </a:schemeClr>
                </a:solidFill>
              </a:rPr>
              <a:t>Stad</a:t>
            </a:r>
            <a:r>
              <a:rPr lang="en-US" dirty="0">
                <a:solidFill>
                  <a:schemeClr val="tx1">
                    <a:lumMod val="50000"/>
                  </a:schemeClr>
                </a:solidFill>
              </a:rPr>
              <a:t> Gent </a:t>
            </a:r>
            <a:r>
              <a:rPr lang="en-US" dirty="0" err="1">
                <a:solidFill>
                  <a:schemeClr val="tx1">
                    <a:lumMod val="50000"/>
                  </a:schemeClr>
                </a:solidFill>
              </a:rPr>
              <a:t>voor</a:t>
            </a:r>
            <a:r>
              <a:rPr lang="en-US" dirty="0">
                <a:solidFill>
                  <a:schemeClr val="tx1">
                    <a:lumMod val="50000"/>
                  </a:schemeClr>
                </a:solidFill>
              </a:rPr>
              <a:t> de </a:t>
            </a:r>
            <a:r>
              <a:rPr lang="en-US" dirty="0" err="1">
                <a:solidFill>
                  <a:schemeClr val="tx1">
                    <a:lumMod val="50000"/>
                  </a:schemeClr>
                </a:solidFill>
              </a:rPr>
              <a:t>naschoolse</a:t>
            </a:r>
            <a:r>
              <a:rPr lang="en-US" dirty="0">
                <a:solidFill>
                  <a:schemeClr val="tx1">
                    <a:lumMod val="50000"/>
                  </a:schemeClr>
                </a:solidFill>
              </a:rPr>
              <a:t> </a:t>
            </a:r>
            <a:r>
              <a:rPr lang="en-US" dirty="0" err="1">
                <a:solidFill>
                  <a:schemeClr val="tx1">
                    <a:lumMod val="50000"/>
                  </a:schemeClr>
                </a:solidFill>
              </a:rPr>
              <a:t>opvang</a:t>
            </a:r>
            <a:r>
              <a:rPr lang="en-US" dirty="0">
                <a:solidFill>
                  <a:schemeClr val="tx1">
                    <a:lumMod val="50000"/>
                  </a:schemeClr>
                </a:solidFill>
              </a:rPr>
              <a:t> in </a:t>
            </a:r>
            <a:r>
              <a:rPr lang="en-US" dirty="0" err="1">
                <a:solidFill>
                  <a:schemeClr val="tx1">
                    <a:lumMod val="50000"/>
                  </a:schemeClr>
                </a:solidFill>
              </a:rPr>
              <a:t>maart</a:t>
            </a:r>
            <a:r>
              <a:rPr lang="en-US" dirty="0">
                <a:solidFill>
                  <a:schemeClr val="tx1">
                    <a:lumMod val="50000"/>
                  </a:schemeClr>
                </a:solidFill>
              </a:rPr>
              <a:t> 2024 </a:t>
            </a:r>
            <a:r>
              <a:rPr lang="en-US" dirty="0" err="1">
                <a:solidFill>
                  <a:schemeClr val="tx1">
                    <a:lumMod val="50000"/>
                  </a:schemeClr>
                </a:solidFill>
              </a:rPr>
              <a:t>tijdig</a:t>
            </a:r>
            <a:r>
              <a:rPr lang="en-US" dirty="0">
                <a:solidFill>
                  <a:schemeClr val="tx1">
                    <a:lumMod val="50000"/>
                  </a:schemeClr>
                </a:solidFill>
              </a:rPr>
              <a:t> </a:t>
            </a:r>
            <a:r>
              <a:rPr lang="en-US" dirty="0" err="1">
                <a:solidFill>
                  <a:schemeClr val="tx1">
                    <a:lumMod val="50000"/>
                  </a:schemeClr>
                </a:solidFill>
              </a:rPr>
              <a:t>betaald</a:t>
            </a:r>
            <a:r>
              <a:rPr lang="en-US" dirty="0">
                <a:solidFill>
                  <a:schemeClr val="tx1">
                    <a:lumMod val="50000"/>
                  </a:schemeClr>
                </a:solidFill>
              </a:rPr>
              <a:t>. </a:t>
            </a:r>
          </a:p>
        </p:txBody>
      </p:sp>
      <p:sp>
        <p:nvSpPr>
          <p:cNvPr id="15" name="Rectangle: Rounded Corners 14">
            <a:extLst>
              <a:ext uri="{FF2B5EF4-FFF2-40B4-BE49-F238E27FC236}">
                <a16:creationId xmlns:a16="http://schemas.microsoft.com/office/drawing/2014/main" id="{9528D9AE-1FBD-6698-5160-D63337490F18}"/>
              </a:ext>
            </a:extLst>
          </p:cNvPr>
          <p:cNvSpPr/>
          <p:nvPr/>
        </p:nvSpPr>
        <p:spPr>
          <a:xfrm>
            <a:off x="526211" y="925658"/>
            <a:ext cx="3234905" cy="1283611"/>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GB"/>
          </a:p>
        </p:txBody>
      </p:sp>
      <p:sp>
        <p:nvSpPr>
          <p:cNvPr id="16" name="TextBox 15">
            <a:extLst>
              <a:ext uri="{FF2B5EF4-FFF2-40B4-BE49-F238E27FC236}">
                <a16:creationId xmlns:a16="http://schemas.microsoft.com/office/drawing/2014/main" id="{DA22D69B-C507-1EBB-1EC6-F6BD9D4DEB7D}"/>
              </a:ext>
            </a:extLst>
          </p:cNvPr>
          <p:cNvSpPr txBox="1"/>
          <p:nvPr/>
        </p:nvSpPr>
        <p:spPr>
          <a:xfrm>
            <a:off x="628650" y="947385"/>
            <a:ext cx="5365172" cy="307777"/>
          </a:xfrm>
          <a:prstGeom prst="rect">
            <a:avLst/>
          </a:prstGeom>
          <a:noFill/>
        </p:spPr>
        <p:txBody>
          <a:bodyPr wrap="square" lIns="91440" tIns="45720" rIns="91440" bIns="45720" anchor="t">
            <a:spAutoFit/>
          </a:bodyPr>
          <a:lstStyle/>
          <a:p>
            <a:r>
              <a:rPr lang="en-US" b="1" u="sng" dirty="0" err="1">
                <a:solidFill>
                  <a:schemeClr val="tx1">
                    <a:lumMod val="50000"/>
                  </a:schemeClr>
                </a:solidFill>
              </a:rPr>
              <a:t>Voorbeeld</a:t>
            </a:r>
            <a:r>
              <a:rPr lang="en-US" b="1" u="sng" dirty="0">
                <a:solidFill>
                  <a:schemeClr val="tx1">
                    <a:lumMod val="50000"/>
                  </a:schemeClr>
                </a:solidFill>
              </a:rPr>
              <a:t> 1 – </a:t>
            </a:r>
            <a:r>
              <a:rPr lang="en-US" b="1" u="sng" dirty="0" err="1">
                <a:solidFill>
                  <a:schemeClr val="tx1">
                    <a:lumMod val="50000"/>
                  </a:schemeClr>
                </a:solidFill>
              </a:rPr>
              <a:t>Naschoolse</a:t>
            </a:r>
            <a:r>
              <a:rPr lang="en-US" b="1" u="sng" dirty="0">
                <a:solidFill>
                  <a:schemeClr val="tx1">
                    <a:lumMod val="50000"/>
                  </a:schemeClr>
                </a:solidFill>
              </a:rPr>
              <a:t> </a:t>
            </a:r>
            <a:r>
              <a:rPr lang="en-US" b="1" u="sng" dirty="0" err="1">
                <a:solidFill>
                  <a:schemeClr val="tx1">
                    <a:lumMod val="50000"/>
                  </a:schemeClr>
                </a:solidFill>
              </a:rPr>
              <a:t>opvang</a:t>
            </a:r>
            <a:endParaRPr lang="en-US" b="1" u="sng" dirty="0">
              <a:solidFill>
                <a:schemeClr val="tx1">
                  <a:lumMod val="50000"/>
                </a:schemeClr>
              </a:solidFill>
            </a:endParaRPr>
          </a:p>
        </p:txBody>
      </p:sp>
      <p:pic>
        <p:nvPicPr>
          <p:cNvPr id="17" name="Picture 16">
            <a:extLst>
              <a:ext uri="{FF2B5EF4-FFF2-40B4-BE49-F238E27FC236}">
                <a16:creationId xmlns:a16="http://schemas.microsoft.com/office/drawing/2014/main" id="{14BD15FB-87C5-EF1F-DE02-5FFD0D7D0055}"/>
              </a:ext>
            </a:extLst>
          </p:cNvPr>
          <p:cNvPicPr>
            <a:picLocks noChangeAspect="1"/>
          </p:cNvPicPr>
          <p:nvPr/>
        </p:nvPicPr>
        <p:blipFill>
          <a:blip r:embed="rId4"/>
          <a:stretch>
            <a:fillRect/>
          </a:stretch>
        </p:blipFill>
        <p:spPr>
          <a:xfrm>
            <a:off x="3673558" y="738743"/>
            <a:ext cx="443388" cy="443388"/>
          </a:xfrm>
          <a:prstGeom prst="rect">
            <a:avLst/>
          </a:prstGeom>
        </p:spPr>
      </p:pic>
      <p:pic>
        <p:nvPicPr>
          <p:cNvPr id="9" name="Picture 8" descr="A computer screen shot of a diagram&#10;&#10;Description automatically generated">
            <a:extLst>
              <a:ext uri="{FF2B5EF4-FFF2-40B4-BE49-F238E27FC236}">
                <a16:creationId xmlns:a16="http://schemas.microsoft.com/office/drawing/2014/main" id="{C26652DF-50C2-F89D-713D-FEB84C56E444}"/>
              </a:ext>
            </a:extLst>
          </p:cNvPr>
          <p:cNvPicPr>
            <a:picLocks noChangeAspect="1"/>
          </p:cNvPicPr>
          <p:nvPr/>
        </p:nvPicPr>
        <p:blipFill>
          <a:blip r:embed="rId5"/>
          <a:stretch>
            <a:fillRect/>
          </a:stretch>
        </p:blipFill>
        <p:spPr>
          <a:xfrm>
            <a:off x="2972825" y="-799756"/>
            <a:ext cx="6261099" cy="6743012"/>
          </a:xfrm>
          <a:prstGeom prst="rect">
            <a:avLst/>
          </a:prstGeom>
        </p:spPr>
      </p:pic>
    </p:spTree>
    <p:extLst>
      <p:ext uri="{BB962C8B-B14F-4D97-AF65-F5344CB8AC3E}">
        <p14:creationId xmlns:p14="http://schemas.microsoft.com/office/powerpoint/2010/main" val="30771269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omputer screen shot of a diagram&#10;&#10;Description automatically generated">
            <a:extLst>
              <a:ext uri="{FF2B5EF4-FFF2-40B4-BE49-F238E27FC236}">
                <a16:creationId xmlns:a16="http://schemas.microsoft.com/office/drawing/2014/main" id="{62FB3BD4-B932-353F-2EC7-E45372FED693}"/>
              </a:ext>
            </a:extLst>
          </p:cNvPr>
          <p:cNvPicPr>
            <a:picLocks noChangeAspect="1"/>
          </p:cNvPicPr>
          <p:nvPr/>
        </p:nvPicPr>
        <p:blipFill>
          <a:blip r:embed="rId3"/>
          <a:stretch>
            <a:fillRect/>
          </a:stretch>
        </p:blipFill>
        <p:spPr>
          <a:xfrm>
            <a:off x="-787272" y="-397933"/>
            <a:ext cx="10532277" cy="6463382"/>
          </a:xfrm>
          <a:prstGeom prst="rect">
            <a:avLst/>
          </a:prstGeom>
        </p:spPr>
      </p:pic>
      <p:sp>
        <p:nvSpPr>
          <p:cNvPr id="4" name="Rectangle 3">
            <a:extLst>
              <a:ext uri="{FF2B5EF4-FFF2-40B4-BE49-F238E27FC236}">
                <a16:creationId xmlns:a16="http://schemas.microsoft.com/office/drawing/2014/main" id="{250E03FC-A908-5F28-0184-EBEC4FDA081B}"/>
              </a:ext>
            </a:extLst>
          </p:cNvPr>
          <p:cNvSpPr/>
          <p:nvPr/>
        </p:nvSpPr>
        <p:spPr>
          <a:xfrm>
            <a:off x="333388" y="146615"/>
            <a:ext cx="3866573" cy="568682"/>
          </a:xfrm>
          <a:prstGeom prst="rect">
            <a:avLst/>
          </a:prstGeom>
          <a:ln>
            <a:no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r>
              <a:rPr lang="en-US" sz="2800" b="1" dirty="0" err="1">
                <a:solidFill>
                  <a:srgbClr val="000000"/>
                </a:solidFill>
                <a:latin typeface="Arial"/>
                <a:cs typeface="Arial"/>
              </a:rPr>
              <a:t>Vordering</a:t>
            </a:r>
            <a:r>
              <a:rPr lang="en-US" sz="2800" b="1" dirty="0">
                <a:solidFill>
                  <a:srgbClr val="000000"/>
                </a:solidFill>
                <a:latin typeface="Arial"/>
                <a:cs typeface="Arial"/>
              </a:rPr>
              <a:t> </a:t>
            </a:r>
            <a:r>
              <a:rPr lang="en-US" sz="2800" b="1" dirty="0" err="1">
                <a:solidFill>
                  <a:srgbClr val="000000"/>
                </a:solidFill>
                <a:latin typeface="Arial"/>
                <a:cs typeface="Arial"/>
              </a:rPr>
              <a:t>uitbreiding</a:t>
            </a:r>
            <a:endParaRPr lang="en-US" sz="2800" b="1" dirty="0">
              <a:solidFill>
                <a:srgbClr val="000000"/>
              </a:solidFill>
              <a:latin typeface="Arial"/>
              <a:cs typeface="Arial"/>
            </a:endParaRPr>
          </a:p>
        </p:txBody>
      </p:sp>
      <p:pic>
        <p:nvPicPr>
          <p:cNvPr id="11" name="Picture 10" descr="A person holding a tablet&#10;&#10;Description automatically generated">
            <a:extLst>
              <a:ext uri="{FF2B5EF4-FFF2-40B4-BE49-F238E27FC236}">
                <a16:creationId xmlns:a16="http://schemas.microsoft.com/office/drawing/2014/main" id="{77923424-3319-4057-10A9-331ED7524F0E}"/>
              </a:ext>
            </a:extLst>
          </p:cNvPr>
          <p:cNvPicPr>
            <a:picLocks noChangeAspect="1"/>
          </p:cNvPicPr>
          <p:nvPr/>
        </p:nvPicPr>
        <p:blipFill>
          <a:blip r:embed="rId4"/>
          <a:stretch>
            <a:fillRect/>
          </a:stretch>
        </p:blipFill>
        <p:spPr>
          <a:xfrm>
            <a:off x="8651885" y="146615"/>
            <a:ext cx="354530" cy="954108"/>
          </a:xfrm>
          <a:prstGeom prst="rect">
            <a:avLst/>
          </a:prstGeom>
        </p:spPr>
      </p:pic>
      <p:sp>
        <p:nvSpPr>
          <p:cNvPr id="16" name="TextBox 15">
            <a:extLst>
              <a:ext uri="{FF2B5EF4-FFF2-40B4-BE49-F238E27FC236}">
                <a16:creationId xmlns:a16="http://schemas.microsoft.com/office/drawing/2014/main" id="{B7F3F8B1-2ADA-A9E2-B402-8F8EDA5AD35D}"/>
              </a:ext>
            </a:extLst>
          </p:cNvPr>
          <p:cNvSpPr txBox="1"/>
          <p:nvPr/>
        </p:nvSpPr>
        <p:spPr>
          <a:xfrm>
            <a:off x="5208853" y="849746"/>
            <a:ext cx="3234905" cy="954107"/>
          </a:xfrm>
          <a:prstGeom prst="rect">
            <a:avLst/>
          </a:prstGeom>
          <a:noFill/>
        </p:spPr>
        <p:txBody>
          <a:bodyPr wrap="square" lIns="91440" tIns="45720" rIns="91440" bIns="45720" rtlCol="0" anchor="t">
            <a:spAutoFit/>
          </a:bodyPr>
          <a:lstStyle/>
          <a:p>
            <a:pPr algn="just"/>
            <a:r>
              <a:rPr lang="en-US" dirty="0">
                <a:solidFill>
                  <a:schemeClr val="tx1">
                    <a:lumMod val="50000"/>
                  </a:schemeClr>
                </a:solidFill>
              </a:rPr>
              <a:t>Alice </a:t>
            </a:r>
            <a:r>
              <a:rPr lang="en-US" dirty="0" err="1">
                <a:solidFill>
                  <a:schemeClr val="tx1">
                    <a:lumMod val="50000"/>
                  </a:schemeClr>
                </a:solidFill>
              </a:rPr>
              <a:t>heeft</a:t>
            </a:r>
            <a:r>
              <a:rPr lang="en-US" dirty="0">
                <a:solidFill>
                  <a:schemeClr val="tx1">
                    <a:lumMod val="50000"/>
                  </a:schemeClr>
                </a:solidFill>
              </a:rPr>
              <a:t> al twee </a:t>
            </a:r>
            <a:r>
              <a:rPr lang="en-US" dirty="0" err="1">
                <a:solidFill>
                  <a:schemeClr val="tx1">
                    <a:lumMod val="50000"/>
                  </a:schemeClr>
                </a:solidFill>
              </a:rPr>
              <a:t>aanmaningen</a:t>
            </a:r>
            <a:r>
              <a:rPr lang="en-US" dirty="0">
                <a:solidFill>
                  <a:schemeClr val="tx1">
                    <a:lumMod val="50000"/>
                  </a:schemeClr>
                </a:solidFill>
              </a:rPr>
              <a:t> </a:t>
            </a:r>
            <a:r>
              <a:rPr lang="en-US" dirty="0" err="1">
                <a:solidFill>
                  <a:schemeClr val="tx1">
                    <a:lumMod val="50000"/>
                  </a:schemeClr>
                </a:solidFill>
              </a:rPr>
              <a:t>ontvangen</a:t>
            </a:r>
            <a:r>
              <a:rPr lang="en-US" dirty="0">
                <a:solidFill>
                  <a:schemeClr val="tx1">
                    <a:lumMod val="50000"/>
                  </a:schemeClr>
                </a:solidFill>
              </a:rPr>
              <a:t> </a:t>
            </a:r>
            <a:r>
              <a:rPr lang="en-US" dirty="0" err="1">
                <a:solidFill>
                  <a:schemeClr val="tx1">
                    <a:lumMod val="50000"/>
                  </a:schemeClr>
                </a:solidFill>
              </a:rPr>
              <a:t>voor</a:t>
            </a:r>
            <a:r>
              <a:rPr lang="en-US" dirty="0">
                <a:solidFill>
                  <a:schemeClr val="tx1">
                    <a:lumMod val="50000"/>
                  </a:schemeClr>
                </a:solidFill>
              </a:rPr>
              <a:t> de </a:t>
            </a:r>
            <a:r>
              <a:rPr lang="en-US" dirty="0" err="1">
                <a:solidFill>
                  <a:schemeClr val="tx1">
                    <a:lumMod val="50000"/>
                  </a:schemeClr>
                </a:solidFill>
              </a:rPr>
              <a:t>belasting</a:t>
            </a:r>
            <a:r>
              <a:rPr lang="en-US" dirty="0">
                <a:solidFill>
                  <a:schemeClr val="tx1">
                    <a:lumMod val="50000"/>
                  </a:schemeClr>
                </a:solidFill>
              </a:rPr>
              <a:t> op het </a:t>
            </a:r>
            <a:r>
              <a:rPr lang="en-US" dirty="0" err="1">
                <a:solidFill>
                  <a:schemeClr val="tx1">
                    <a:lumMod val="50000"/>
                  </a:schemeClr>
                </a:solidFill>
              </a:rPr>
              <a:t>takelen</a:t>
            </a:r>
            <a:r>
              <a:rPr lang="en-US" dirty="0">
                <a:solidFill>
                  <a:schemeClr val="tx1">
                    <a:lumMod val="50000"/>
                  </a:schemeClr>
                </a:solidFill>
              </a:rPr>
              <a:t> van </a:t>
            </a:r>
            <a:r>
              <a:rPr lang="en-US" dirty="0" err="1">
                <a:solidFill>
                  <a:schemeClr val="tx1">
                    <a:lumMod val="50000"/>
                  </a:schemeClr>
                </a:solidFill>
              </a:rPr>
              <a:t>haar</a:t>
            </a:r>
            <a:r>
              <a:rPr lang="en-US" dirty="0">
                <a:solidFill>
                  <a:schemeClr val="tx1">
                    <a:lumMod val="50000"/>
                  </a:schemeClr>
                </a:solidFill>
              </a:rPr>
              <a:t> </a:t>
            </a:r>
            <a:r>
              <a:rPr lang="en-US" dirty="0" err="1">
                <a:solidFill>
                  <a:schemeClr val="tx1">
                    <a:lumMod val="50000"/>
                  </a:schemeClr>
                </a:solidFill>
              </a:rPr>
              <a:t>voertuig</a:t>
            </a:r>
            <a:r>
              <a:rPr lang="en-US" dirty="0">
                <a:solidFill>
                  <a:schemeClr val="tx1">
                    <a:lumMod val="50000"/>
                  </a:schemeClr>
                </a:solidFill>
              </a:rPr>
              <a:t>, die ze </a:t>
            </a:r>
            <a:r>
              <a:rPr lang="en-US" dirty="0" err="1">
                <a:solidFill>
                  <a:schemeClr val="tx1">
                    <a:lumMod val="50000"/>
                  </a:schemeClr>
                </a:solidFill>
              </a:rPr>
              <a:t>niet</a:t>
            </a:r>
            <a:r>
              <a:rPr lang="en-US" dirty="0">
                <a:solidFill>
                  <a:schemeClr val="tx1">
                    <a:lumMod val="50000"/>
                  </a:schemeClr>
                </a:solidFill>
              </a:rPr>
              <a:t> </a:t>
            </a:r>
            <a:r>
              <a:rPr lang="en-US" dirty="0" err="1">
                <a:solidFill>
                  <a:schemeClr val="tx1">
                    <a:lumMod val="50000"/>
                  </a:schemeClr>
                </a:solidFill>
              </a:rPr>
              <a:t>tijdig</a:t>
            </a:r>
            <a:r>
              <a:rPr lang="en-US" dirty="0">
                <a:solidFill>
                  <a:schemeClr val="tx1">
                    <a:lumMod val="50000"/>
                  </a:schemeClr>
                </a:solidFill>
              </a:rPr>
              <a:t> </a:t>
            </a:r>
            <a:r>
              <a:rPr lang="en-US" dirty="0" err="1">
                <a:solidFill>
                  <a:schemeClr val="tx1">
                    <a:lumMod val="50000"/>
                  </a:schemeClr>
                </a:solidFill>
              </a:rPr>
              <a:t>heeft</a:t>
            </a:r>
            <a:r>
              <a:rPr lang="en-US" dirty="0">
                <a:solidFill>
                  <a:schemeClr val="tx1">
                    <a:lumMod val="50000"/>
                  </a:schemeClr>
                </a:solidFill>
              </a:rPr>
              <a:t> </a:t>
            </a:r>
            <a:r>
              <a:rPr lang="en-US" dirty="0" err="1">
                <a:solidFill>
                  <a:schemeClr val="tx1">
                    <a:lumMod val="50000"/>
                  </a:schemeClr>
                </a:solidFill>
              </a:rPr>
              <a:t>betaald</a:t>
            </a:r>
            <a:r>
              <a:rPr lang="en-US" dirty="0">
                <a:solidFill>
                  <a:schemeClr val="tx1">
                    <a:lumMod val="50000"/>
                  </a:schemeClr>
                </a:solidFill>
              </a:rPr>
              <a:t>.</a:t>
            </a:r>
          </a:p>
        </p:txBody>
      </p:sp>
      <p:sp>
        <p:nvSpPr>
          <p:cNvPr id="17" name="Rectangle: Rounded Corners 16">
            <a:extLst>
              <a:ext uri="{FF2B5EF4-FFF2-40B4-BE49-F238E27FC236}">
                <a16:creationId xmlns:a16="http://schemas.microsoft.com/office/drawing/2014/main" id="{36AD9761-F110-8B6D-0C43-7BA468658721}"/>
              </a:ext>
            </a:extLst>
          </p:cNvPr>
          <p:cNvSpPr/>
          <p:nvPr/>
        </p:nvSpPr>
        <p:spPr>
          <a:xfrm>
            <a:off x="5208854" y="520242"/>
            <a:ext cx="3234905" cy="1283611"/>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GB"/>
          </a:p>
        </p:txBody>
      </p:sp>
      <p:sp>
        <p:nvSpPr>
          <p:cNvPr id="18" name="TextBox 17">
            <a:extLst>
              <a:ext uri="{FF2B5EF4-FFF2-40B4-BE49-F238E27FC236}">
                <a16:creationId xmlns:a16="http://schemas.microsoft.com/office/drawing/2014/main" id="{9733B16E-19F0-9CA7-1F19-4C35786DC99B}"/>
              </a:ext>
            </a:extLst>
          </p:cNvPr>
          <p:cNvSpPr txBox="1"/>
          <p:nvPr/>
        </p:nvSpPr>
        <p:spPr>
          <a:xfrm>
            <a:off x="5311293" y="541969"/>
            <a:ext cx="5365172" cy="307777"/>
          </a:xfrm>
          <a:prstGeom prst="rect">
            <a:avLst/>
          </a:prstGeom>
          <a:noFill/>
        </p:spPr>
        <p:txBody>
          <a:bodyPr wrap="square">
            <a:spAutoFit/>
          </a:bodyPr>
          <a:lstStyle/>
          <a:p>
            <a:r>
              <a:rPr lang="en-US" b="1" u="sng" dirty="0" err="1">
                <a:solidFill>
                  <a:schemeClr val="tx1">
                    <a:lumMod val="50000"/>
                  </a:schemeClr>
                </a:solidFill>
              </a:rPr>
              <a:t>Voorbeeld</a:t>
            </a:r>
            <a:r>
              <a:rPr lang="en-US" b="1" u="sng" dirty="0">
                <a:solidFill>
                  <a:schemeClr val="tx1">
                    <a:lumMod val="50000"/>
                  </a:schemeClr>
                </a:solidFill>
              </a:rPr>
              <a:t> 2 – </a:t>
            </a:r>
            <a:r>
              <a:rPr lang="en-US" b="1" u="sng" dirty="0" err="1">
                <a:solidFill>
                  <a:schemeClr val="tx1">
                    <a:lumMod val="50000"/>
                  </a:schemeClr>
                </a:solidFill>
              </a:rPr>
              <a:t>Voertuig</a:t>
            </a:r>
            <a:r>
              <a:rPr lang="en-US" b="1" u="sng" dirty="0">
                <a:solidFill>
                  <a:schemeClr val="tx1">
                    <a:lumMod val="50000"/>
                  </a:schemeClr>
                </a:solidFill>
              </a:rPr>
              <a:t> </a:t>
            </a:r>
            <a:r>
              <a:rPr lang="en-US" b="1" u="sng" dirty="0" err="1">
                <a:solidFill>
                  <a:schemeClr val="tx1">
                    <a:lumMod val="50000"/>
                  </a:schemeClr>
                </a:solidFill>
              </a:rPr>
              <a:t>getakeld</a:t>
            </a:r>
            <a:endParaRPr lang="en-US" b="1" u="sng" dirty="0">
              <a:solidFill>
                <a:schemeClr val="tx1">
                  <a:lumMod val="50000"/>
                </a:schemeClr>
              </a:solidFill>
            </a:endParaRPr>
          </a:p>
        </p:txBody>
      </p:sp>
      <p:pic>
        <p:nvPicPr>
          <p:cNvPr id="19" name="Picture 18">
            <a:extLst>
              <a:ext uri="{FF2B5EF4-FFF2-40B4-BE49-F238E27FC236}">
                <a16:creationId xmlns:a16="http://schemas.microsoft.com/office/drawing/2014/main" id="{A7034905-20E9-AA4A-C284-6748B4060884}"/>
              </a:ext>
            </a:extLst>
          </p:cNvPr>
          <p:cNvPicPr>
            <a:picLocks noChangeAspect="1"/>
          </p:cNvPicPr>
          <p:nvPr/>
        </p:nvPicPr>
        <p:blipFill>
          <a:blip r:embed="rId5"/>
          <a:stretch>
            <a:fillRect/>
          </a:stretch>
        </p:blipFill>
        <p:spPr>
          <a:xfrm>
            <a:off x="8020040" y="191630"/>
            <a:ext cx="527782" cy="527782"/>
          </a:xfrm>
          <a:prstGeom prst="rect">
            <a:avLst/>
          </a:prstGeom>
        </p:spPr>
      </p:pic>
    </p:spTree>
    <p:extLst>
      <p:ext uri="{BB962C8B-B14F-4D97-AF65-F5344CB8AC3E}">
        <p14:creationId xmlns:p14="http://schemas.microsoft.com/office/powerpoint/2010/main" val="38734451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19C735B-8AC6-C89D-AD4C-AAD86B4AEBE6}"/>
              </a:ext>
            </a:extLst>
          </p:cNvPr>
          <p:cNvSpPr/>
          <p:nvPr/>
        </p:nvSpPr>
        <p:spPr>
          <a:xfrm>
            <a:off x="383976" y="104837"/>
            <a:ext cx="3866573" cy="568682"/>
          </a:xfrm>
          <a:prstGeom prst="rect">
            <a:avLst/>
          </a:prstGeom>
          <a:ln>
            <a:no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r>
              <a:rPr lang="en-US" sz="2800" b="1" dirty="0" err="1">
                <a:solidFill>
                  <a:srgbClr val="000000"/>
                </a:solidFill>
                <a:latin typeface="Arial"/>
                <a:cs typeface="Arial"/>
              </a:rPr>
              <a:t>Vordering</a:t>
            </a:r>
            <a:r>
              <a:rPr lang="en-US" sz="2800" b="1" dirty="0">
                <a:solidFill>
                  <a:srgbClr val="000000"/>
                </a:solidFill>
                <a:latin typeface="Arial"/>
                <a:cs typeface="Arial"/>
              </a:rPr>
              <a:t> </a:t>
            </a:r>
            <a:r>
              <a:rPr lang="en-US" sz="2800" b="1" dirty="0" err="1">
                <a:solidFill>
                  <a:srgbClr val="000000"/>
                </a:solidFill>
                <a:latin typeface="Arial"/>
                <a:cs typeface="Arial"/>
              </a:rPr>
              <a:t>uitbreiding</a:t>
            </a:r>
            <a:endParaRPr lang="en-US" sz="2800" b="1" dirty="0">
              <a:solidFill>
                <a:srgbClr val="000000"/>
              </a:solidFill>
              <a:latin typeface="Arial"/>
              <a:cs typeface="Arial"/>
            </a:endParaRPr>
          </a:p>
        </p:txBody>
      </p:sp>
      <p:pic>
        <p:nvPicPr>
          <p:cNvPr id="6" name="Picture 5" descr="A diagram of a company&#10;&#10;Description automatically generated">
            <a:extLst>
              <a:ext uri="{FF2B5EF4-FFF2-40B4-BE49-F238E27FC236}">
                <a16:creationId xmlns:a16="http://schemas.microsoft.com/office/drawing/2014/main" id="{BF30BF4F-36E4-9C21-8AFC-E3E27C73A7E8}"/>
              </a:ext>
            </a:extLst>
          </p:cNvPr>
          <p:cNvPicPr>
            <a:picLocks noChangeAspect="1"/>
          </p:cNvPicPr>
          <p:nvPr/>
        </p:nvPicPr>
        <p:blipFill>
          <a:blip r:embed="rId3"/>
          <a:stretch>
            <a:fillRect/>
          </a:stretch>
        </p:blipFill>
        <p:spPr>
          <a:xfrm>
            <a:off x="308818" y="825889"/>
            <a:ext cx="8797011" cy="4073214"/>
          </a:xfrm>
          <a:prstGeom prst="rect">
            <a:avLst/>
          </a:prstGeom>
        </p:spPr>
      </p:pic>
    </p:spTree>
    <p:extLst>
      <p:ext uri="{BB962C8B-B14F-4D97-AF65-F5344CB8AC3E}">
        <p14:creationId xmlns:p14="http://schemas.microsoft.com/office/powerpoint/2010/main" val="21062357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19C735B-8AC6-C89D-AD4C-AAD86B4AEBE6}"/>
              </a:ext>
            </a:extLst>
          </p:cNvPr>
          <p:cNvSpPr/>
          <p:nvPr/>
        </p:nvSpPr>
        <p:spPr>
          <a:xfrm>
            <a:off x="383976" y="104837"/>
            <a:ext cx="3866573" cy="568682"/>
          </a:xfrm>
          <a:prstGeom prst="rect">
            <a:avLst/>
          </a:prstGeom>
          <a:ln>
            <a:no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r>
              <a:rPr lang="en-US" sz="2800" b="1" dirty="0" err="1">
                <a:solidFill>
                  <a:srgbClr val="000000"/>
                </a:solidFill>
                <a:latin typeface="Arial"/>
                <a:cs typeface="Arial"/>
              </a:rPr>
              <a:t>Vordering</a:t>
            </a:r>
            <a:r>
              <a:rPr lang="en-US" sz="2800" b="1" dirty="0">
                <a:solidFill>
                  <a:srgbClr val="000000"/>
                </a:solidFill>
                <a:latin typeface="Arial"/>
                <a:cs typeface="Arial"/>
              </a:rPr>
              <a:t> </a:t>
            </a:r>
            <a:r>
              <a:rPr lang="en-US" sz="2800" b="1" dirty="0" err="1">
                <a:solidFill>
                  <a:srgbClr val="000000"/>
                </a:solidFill>
                <a:latin typeface="Arial"/>
                <a:cs typeface="Arial"/>
              </a:rPr>
              <a:t>uitbreiding</a:t>
            </a:r>
            <a:endParaRPr lang="en-US" sz="2800" b="1" dirty="0">
              <a:solidFill>
                <a:srgbClr val="000000"/>
              </a:solidFill>
              <a:latin typeface="Arial"/>
              <a:cs typeface="Arial"/>
            </a:endParaRPr>
          </a:p>
        </p:txBody>
      </p:sp>
      <p:pic>
        <p:nvPicPr>
          <p:cNvPr id="6" name="Picture 5" descr="A diagram of a company&#10;&#10;Description automatically generated">
            <a:extLst>
              <a:ext uri="{FF2B5EF4-FFF2-40B4-BE49-F238E27FC236}">
                <a16:creationId xmlns:a16="http://schemas.microsoft.com/office/drawing/2014/main" id="{BF30BF4F-36E4-9C21-8AFC-E3E27C73A7E8}"/>
              </a:ext>
            </a:extLst>
          </p:cNvPr>
          <p:cNvPicPr>
            <a:picLocks noChangeAspect="1"/>
          </p:cNvPicPr>
          <p:nvPr/>
        </p:nvPicPr>
        <p:blipFill>
          <a:blip r:embed="rId3"/>
          <a:stretch>
            <a:fillRect/>
          </a:stretch>
        </p:blipFill>
        <p:spPr>
          <a:xfrm>
            <a:off x="346989" y="535143"/>
            <a:ext cx="8797011" cy="4073214"/>
          </a:xfrm>
          <a:prstGeom prst="rect">
            <a:avLst/>
          </a:prstGeom>
        </p:spPr>
      </p:pic>
      <p:sp>
        <p:nvSpPr>
          <p:cNvPr id="2" name="Speech Bubble: Rectangle with Corners Rounded 1">
            <a:extLst>
              <a:ext uri="{FF2B5EF4-FFF2-40B4-BE49-F238E27FC236}">
                <a16:creationId xmlns:a16="http://schemas.microsoft.com/office/drawing/2014/main" id="{2FCD1A9A-F74F-F829-AB58-6A453D84F64D}"/>
              </a:ext>
            </a:extLst>
          </p:cNvPr>
          <p:cNvSpPr/>
          <p:nvPr/>
        </p:nvSpPr>
        <p:spPr>
          <a:xfrm>
            <a:off x="2144870" y="4358097"/>
            <a:ext cx="1847268" cy="568683"/>
          </a:xfrm>
          <a:prstGeom prst="wedgeRoundRectCallout">
            <a:avLst>
              <a:gd name="adj1" fmla="val -60186"/>
              <a:gd name="adj2" fmla="val -59748"/>
              <a:gd name="adj3" fmla="val 16667"/>
            </a:avLst>
          </a:prstGeom>
          <a:solidFill>
            <a:schemeClr val="bg1"/>
          </a:solidFill>
          <a:ln w="3175"/>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dirty="0" err="1"/>
              <a:t>Tussenstap</a:t>
            </a:r>
            <a:r>
              <a:rPr lang="en-US" dirty="0"/>
              <a:t> nodig?</a:t>
            </a:r>
          </a:p>
          <a:p>
            <a:r>
              <a:rPr lang="en-US" dirty="0" err="1"/>
              <a:t>Betere</a:t>
            </a:r>
            <a:r>
              <a:rPr lang="en-US" dirty="0"/>
              <a:t> </a:t>
            </a:r>
            <a:r>
              <a:rPr lang="en-US" dirty="0" err="1"/>
              <a:t>benaming</a:t>
            </a:r>
            <a:r>
              <a:rPr lang="en-US" dirty="0"/>
              <a:t>?  </a:t>
            </a:r>
          </a:p>
        </p:txBody>
      </p:sp>
    </p:spTree>
    <p:extLst>
      <p:ext uri="{BB962C8B-B14F-4D97-AF65-F5344CB8AC3E}">
        <p14:creationId xmlns:p14="http://schemas.microsoft.com/office/powerpoint/2010/main" val="3657734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C308B-6217-52D3-3D77-30E88A04978D}"/>
              </a:ext>
            </a:extLst>
          </p:cNvPr>
          <p:cNvSpPr>
            <a:spLocks noGrp="1"/>
          </p:cNvSpPr>
          <p:nvPr>
            <p:ph type="title"/>
          </p:nvPr>
        </p:nvSpPr>
        <p:spPr>
          <a:xfrm>
            <a:off x="497359" y="173445"/>
            <a:ext cx="7886700" cy="527700"/>
          </a:xfrm>
        </p:spPr>
        <p:txBody>
          <a:bodyPr>
            <a:normAutofit/>
          </a:bodyPr>
          <a:lstStyle/>
          <a:p>
            <a:r>
              <a:rPr lang="en-US" sz="2800" b="1" dirty="0" err="1">
                <a:solidFill>
                  <a:srgbClr val="000000"/>
                </a:solidFill>
                <a:latin typeface="Arial"/>
                <a:ea typeface="+mn-ea"/>
                <a:cs typeface="Arial"/>
                <a:sym typeface="Arial"/>
              </a:rPr>
              <a:t>Definities</a:t>
            </a:r>
            <a:endParaRPr lang="en-US" sz="3200" b="1" dirty="0">
              <a:solidFill>
                <a:srgbClr val="000000"/>
              </a:solidFill>
              <a:latin typeface="Arial"/>
              <a:ea typeface="+mn-ea"/>
              <a:cs typeface="Arial"/>
              <a:sym typeface="Arial"/>
            </a:endParaRPr>
          </a:p>
        </p:txBody>
      </p:sp>
      <p:graphicFrame>
        <p:nvGraphicFramePr>
          <p:cNvPr id="3" name="Table 2">
            <a:extLst>
              <a:ext uri="{FF2B5EF4-FFF2-40B4-BE49-F238E27FC236}">
                <a16:creationId xmlns:a16="http://schemas.microsoft.com/office/drawing/2014/main" id="{62A690AF-56B9-3F17-4691-5B5DCDDBEEDF}"/>
              </a:ext>
            </a:extLst>
          </p:cNvPr>
          <p:cNvGraphicFramePr>
            <a:graphicFrameLocks noGrp="1"/>
          </p:cNvGraphicFramePr>
          <p:nvPr>
            <p:extLst>
              <p:ext uri="{D42A27DB-BD31-4B8C-83A1-F6EECF244321}">
                <p14:modId xmlns:p14="http://schemas.microsoft.com/office/powerpoint/2010/main" val="2507813711"/>
              </p:ext>
            </p:extLst>
          </p:nvPr>
        </p:nvGraphicFramePr>
        <p:xfrm>
          <a:off x="498626" y="837774"/>
          <a:ext cx="8182466" cy="3480381"/>
        </p:xfrm>
        <a:graphic>
          <a:graphicData uri="http://schemas.openxmlformats.org/drawingml/2006/table">
            <a:tbl>
              <a:tblPr>
                <a:tableStyleId>{C45783E9-D8B6-4501-A431-97DB54836154}</a:tableStyleId>
              </a:tblPr>
              <a:tblGrid>
                <a:gridCol w="2300140">
                  <a:extLst>
                    <a:ext uri="{9D8B030D-6E8A-4147-A177-3AD203B41FA5}">
                      <a16:colId xmlns:a16="http://schemas.microsoft.com/office/drawing/2014/main" val="1936587300"/>
                    </a:ext>
                  </a:extLst>
                </a:gridCol>
                <a:gridCol w="5882326">
                  <a:extLst>
                    <a:ext uri="{9D8B030D-6E8A-4147-A177-3AD203B41FA5}">
                      <a16:colId xmlns:a16="http://schemas.microsoft.com/office/drawing/2014/main" val="1718351026"/>
                    </a:ext>
                  </a:extLst>
                </a:gridCol>
              </a:tblGrid>
              <a:tr h="395959">
                <a:tc>
                  <a:txBody>
                    <a:bodyPr/>
                    <a:lstStyle/>
                    <a:p>
                      <a:pPr algn="l" fontAlgn="b"/>
                      <a:r>
                        <a:rPr lang="en-US" sz="1400" u="none" strike="noStrike" err="1">
                          <a:effectLst/>
                          <a:latin typeface="+mn-lt"/>
                        </a:rPr>
                        <a:t>Betaling</a:t>
                      </a:r>
                      <a:endParaRPr lang="en-US" sz="1400" b="0" i="0" u="none" strike="noStrike">
                        <a:solidFill>
                          <a:srgbClr val="000000"/>
                        </a:solidFill>
                        <a:effectLst/>
                        <a:latin typeface="+mn-lt"/>
                      </a:endParaRPr>
                    </a:p>
                  </a:txBody>
                  <a:tcPr marL="7467" marR="7467" marT="7467" marB="0" anchor="b"/>
                </a:tc>
                <a:tc>
                  <a:txBody>
                    <a:bodyPr/>
                    <a:lstStyle/>
                    <a:p>
                      <a:pPr algn="l" fontAlgn="b"/>
                      <a:r>
                        <a:rPr lang="nl-NL" sz="1400" u="none" strike="noStrike">
                          <a:effectLst/>
                          <a:latin typeface="+mn-lt"/>
                        </a:rPr>
                        <a:t>De overdracht van geld van één partij (de betaler) naar een andere partij (de ontvanger). </a:t>
                      </a:r>
                      <a:endParaRPr lang="nl-NL" sz="1400" b="0" i="0" u="none" strike="noStrike">
                        <a:solidFill>
                          <a:srgbClr val="000000"/>
                        </a:solidFill>
                        <a:effectLst/>
                        <a:latin typeface="+mn-lt"/>
                      </a:endParaRPr>
                    </a:p>
                  </a:txBody>
                  <a:tcPr marL="7467" marR="7467" marT="7467" marB="0" anchor="b"/>
                </a:tc>
                <a:extLst>
                  <a:ext uri="{0D108BD9-81ED-4DB2-BD59-A6C34878D82A}">
                    <a16:rowId xmlns:a16="http://schemas.microsoft.com/office/drawing/2014/main" val="3052071493"/>
                  </a:ext>
                </a:extLst>
              </a:tr>
              <a:tr h="395959">
                <a:tc>
                  <a:txBody>
                    <a:bodyPr/>
                    <a:lstStyle/>
                    <a:p>
                      <a:pPr algn="l" fontAlgn="b"/>
                      <a:r>
                        <a:rPr lang="en-US" sz="1400" b="0" i="0" u="none" strike="noStrike" err="1">
                          <a:solidFill>
                            <a:srgbClr val="000000"/>
                          </a:solidFill>
                          <a:effectLst/>
                          <a:latin typeface="+mn-lt"/>
                        </a:rPr>
                        <a:t>betaaldBedrag</a:t>
                      </a:r>
                      <a:endParaRPr lang="en-US" sz="1400" b="0" i="0" u="none" strike="noStrike">
                        <a:solidFill>
                          <a:srgbClr val="000000"/>
                        </a:solidFill>
                        <a:effectLst/>
                        <a:latin typeface="+mn-lt"/>
                      </a:endParaRPr>
                    </a:p>
                  </a:txBody>
                  <a:tcPr marL="7467" marR="7467" marT="7467" marB="0" anchor="b"/>
                </a:tc>
                <a:tc>
                  <a:txBody>
                    <a:bodyPr/>
                    <a:lstStyle/>
                    <a:p>
                      <a:pPr algn="l" fontAlgn="b"/>
                      <a:r>
                        <a:rPr lang="nl-NL" sz="1400" b="0" i="0" u="none" strike="noStrike">
                          <a:solidFill>
                            <a:srgbClr val="000000"/>
                          </a:solidFill>
                          <a:effectLst/>
                          <a:latin typeface="+mn-lt"/>
                        </a:rPr>
                        <a:t>Het geldbedrag dat werd betaald.</a:t>
                      </a:r>
                    </a:p>
                  </a:txBody>
                  <a:tcPr marL="7467" marR="7467" marT="7467" marB="0" anchor="b"/>
                </a:tc>
                <a:extLst>
                  <a:ext uri="{0D108BD9-81ED-4DB2-BD59-A6C34878D82A}">
                    <a16:rowId xmlns:a16="http://schemas.microsoft.com/office/drawing/2014/main" val="3345458809"/>
                  </a:ext>
                </a:extLst>
              </a:tr>
              <a:tr h="395959">
                <a:tc>
                  <a:txBody>
                    <a:bodyPr/>
                    <a:lstStyle/>
                    <a:p>
                      <a:pPr lvl="0" algn="l">
                        <a:buNone/>
                      </a:pPr>
                      <a:r>
                        <a:rPr lang="en-US" sz="1400" b="0" i="0" u="none" strike="noStrike" err="1">
                          <a:solidFill>
                            <a:srgbClr val="000000"/>
                          </a:solidFill>
                          <a:effectLst/>
                          <a:latin typeface="+mn-lt"/>
                        </a:rPr>
                        <a:t>betalingsdatum</a:t>
                      </a:r>
                    </a:p>
                  </a:txBody>
                  <a:tcPr marL="7466" marR="7466" marT="7466" marB="0" anchor="b"/>
                </a:tc>
                <a:tc>
                  <a:txBody>
                    <a:bodyPr/>
                    <a:lstStyle/>
                    <a:p>
                      <a:pPr lvl="0" algn="l">
                        <a:buNone/>
                      </a:pPr>
                      <a:r>
                        <a:rPr lang="nl-NL" sz="1400" b="0" i="0" u="none" strike="noStrike">
                          <a:solidFill>
                            <a:srgbClr val="000000"/>
                          </a:solidFill>
                          <a:effectLst/>
                          <a:latin typeface="+mn-lt"/>
                        </a:rPr>
                        <a:t>Datum waarop het overgedragen geld werd ontvangen door de ontvanger. </a:t>
                      </a:r>
                    </a:p>
                  </a:txBody>
                  <a:tcPr marL="7466" marR="7466" marT="7466" marB="0" anchor="b"/>
                </a:tc>
                <a:extLst>
                  <a:ext uri="{0D108BD9-81ED-4DB2-BD59-A6C34878D82A}">
                    <a16:rowId xmlns:a16="http://schemas.microsoft.com/office/drawing/2014/main" val="585333522"/>
                  </a:ext>
                </a:extLst>
              </a:tr>
              <a:tr h="576000">
                <a:tc>
                  <a:txBody>
                    <a:bodyPr/>
                    <a:lstStyle/>
                    <a:p>
                      <a:pPr algn="l" fontAlgn="b"/>
                      <a:r>
                        <a:rPr lang="en-US" sz="1400" u="none" strike="noStrike" err="1">
                          <a:effectLst/>
                          <a:latin typeface="+mn-lt"/>
                        </a:rPr>
                        <a:t>Aflettering</a:t>
                      </a:r>
                      <a:endParaRPr lang="en-US" sz="1400" b="0" i="0" u="none" strike="noStrike">
                        <a:solidFill>
                          <a:srgbClr val="000000"/>
                        </a:solidFill>
                        <a:effectLst/>
                        <a:latin typeface="+mn-lt"/>
                      </a:endParaRPr>
                    </a:p>
                  </a:txBody>
                  <a:tcPr marL="7467" marR="7467" marT="7467" marB="0" anchor="b"/>
                </a:tc>
                <a:tc>
                  <a:txBody>
                    <a:bodyPr/>
                    <a:lstStyle/>
                    <a:p>
                      <a:pPr algn="l" fontAlgn="b"/>
                      <a:r>
                        <a:rPr lang="nl-NL" sz="1400" u="none" strike="noStrike">
                          <a:effectLst/>
                          <a:latin typeface="+mn-lt"/>
                        </a:rPr>
                        <a:t>Het koppelen van een geldbedrag aan een vordering, ter aflossing van de hoofdsom, of aan een wanbetalingskost. </a:t>
                      </a:r>
                      <a:endParaRPr lang="nl-NL" sz="1400" b="0" i="0" u="none" strike="noStrike">
                        <a:solidFill>
                          <a:srgbClr val="000000"/>
                        </a:solidFill>
                        <a:effectLst/>
                        <a:latin typeface="+mn-lt"/>
                      </a:endParaRPr>
                    </a:p>
                  </a:txBody>
                  <a:tcPr marL="7467" marR="7467" marT="7467" marB="0" anchor="b"/>
                </a:tc>
                <a:extLst>
                  <a:ext uri="{0D108BD9-81ED-4DB2-BD59-A6C34878D82A}">
                    <a16:rowId xmlns:a16="http://schemas.microsoft.com/office/drawing/2014/main" val="3714396778"/>
                  </a:ext>
                </a:extLst>
              </a:tr>
              <a:tr h="395959">
                <a:tc>
                  <a:txBody>
                    <a:bodyPr/>
                    <a:lstStyle/>
                    <a:p>
                      <a:pPr algn="l" fontAlgn="b"/>
                      <a:r>
                        <a:rPr lang="en-US" sz="1400" b="0" i="0" u="none" strike="noStrike" err="1">
                          <a:solidFill>
                            <a:srgbClr val="000000"/>
                          </a:solidFill>
                          <a:effectLst/>
                          <a:latin typeface="+mn-lt"/>
                        </a:rPr>
                        <a:t>afgeletterdBedrag</a:t>
                      </a:r>
                      <a:endParaRPr lang="en-US" sz="1400" b="0" i="0" u="none" strike="noStrike">
                        <a:solidFill>
                          <a:srgbClr val="000000"/>
                        </a:solidFill>
                        <a:effectLst/>
                        <a:latin typeface="+mn-lt"/>
                      </a:endParaRPr>
                    </a:p>
                  </a:txBody>
                  <a:tcPr marL="7467" marR="7467" marT="7467" marB="0" anchor="b"/>
                </a:tc>
                <a:tc>
                  <a:txBody>
                    <a:bodyPr/>
                    <a:lstStyle/>
                    <a:p>
                      <a:pPr algn="l" fontAlgn="b"/>
                      <a:r>
                        <a:rPr lang="nl-NL" sz="1400" b="0" i="0" u="none" strike="noStrike">
                          <a:solidFill>
                            <a:srgbClr val="000000"/>
                          </a:solidFill>
                          <a:effectLst/>
                          <a:latin typeface="+mn-lt"/>
                        </a:rPr>
                        <a:t>Het geldbedrag dat werd </a:t>
                      </a:r>
                      <a:r>
                        <a:rPr lang="nl-NL" sz="1400" b="0" i="0" u="none" strike="noStrike" err="1">
                          <a:solidFill>
                            <a:srgbClr val="000000"/>
                          </a:solidFill>
                          <a:effectLst/>
                          <a:latin typeface="+mn-lt"/>
                        </a:rPr>
                        <a:t>afgeletterd</a:t>
                      </a:r>
                      <a:r>
                        <a:rPr lang="nl-NL" sz="1400" b="0" i="0" u="none" strike="noStrike">
                          <a:solidFill>
                            <a:srgbClr val="000000"/>
                          </a:solidFill>
                          <a:effectLst/>
                          <a:latin typeface="+mn-lt"/>
                        </a:rPr>
                        <a:t>. </a:t>
                      </a:r>
                    </a:p>
                  </a:txBody>
                  <a:tcPr marL="7467" marR="7467" marT="7467" marB="0" anchor="b"/>
                </a:tc>
                <a:extLst>
                  <a:ext uri="{0D108BD9-81ED-4DB2-BD59-A6C34878D82A}">
                    <a16:rowId xmlns:a16="http://schemas.microsoft.com/office/drawing/2014/main" val="654031628"/>
                  </a:ext>
                </a:extLst>
              </a:tr>
              <a:tr h="452172">
                <a:tc>
                  <a:txBody>
                    <a:bodyPr/>
                    <a:lstStyle/>
                    <a:p>
                      <a:pPr algn="l" fontAlgn="b"/>
                      <a:r>
                        <a:rPr lang="en-US" sz="1400" u="none" strike="noStrike" err="1">
                          <a:effectLst/>
                          <a:latin typeface="+mn-lt"/>
                        </a:rPr>
                        <a:t>Betwisting</a:t>
                      </a:r>
                      <a:endParaRPr lang="en-US" sz="1400" b="0" i="0" u="none" strike="noStrike" err="1">
                        <a:solidFill>
                          <a:srgbClr val="000000"/>
                        </a:solidFill>
                        <a:effectLst/>
                        <a:latin typeface="+mn-lt"/>
                      </a:endParaRPr>
                    </a:p>
                  </a:txBody>
                  <a:tcPr marL="7467" marR="7467" marT="7467" marB="0" anchor="b"/>
                </a:tc>
                <a:tc>
                  <a:txBody>
                    <a:bodyPr/>
                    <a:lstStyle/>
                    <a:p>
                      <a:pPr algn="l" fontAlgn="b"/>
                      <a:r>
                        <a:rPr lang="nl-NL" sz="1400" u="none" strike="noStrike">
                          <a:effectLst/>
                          <a:latin typeface="+mn-lt"/>
                        </a:rPr>
                        <a:t>Schriftelijk bezwaar van een schuldenaar tegen een vermeende vordering. </a:t>
                      </a:r>
                      <a:endParaRPr lang="nl-NL" sz="1400" b="0" i="0" u="none" strike="noStrike">
                        <a:solidFill>
                          <a:srgbClr val="000000"/>
                        </a:solidFill>
                        <a:effectLst/>
                        <a:latin typeface="+mn-lt"/>
                      </a:endParaRPr>
                    </a:p>
                  </a:txBody>
                  <a:tcPr marL="7467" marR="7467" marT="7467" marB="0" anchor="b"/>
                </a:tc>
                <a:extLst>
                  <a:ext uri="{0D108BD9-81ED-4DB2-BD59-A6C34878D82A}">
                    <a16:rowId xmlns:a16="http://schemas.microsoft.com/office/drawing/2014/main" val="1427359489"/>
                  </a:ext>
                </a:extLst>
              </a:tr>
              <a:tr h="395959">
                <a:tc>
                  <a:txBody>
                    <a:bodyPr/>
                    <a:lstStyle/>
                    <a:p>
                      <a:pPr algn="l" fontAlgn="b"/>
                      <a:r>
                        <a:rPr lang="en-US" sz="1400" u="none" strike="noStrike" err="1">
                          <a:effectLst/>
                          <a:latin typeface="+mn-lt"/>
                        </a:rPr>
                        <a:t>Aanvaarding</a:t>
                      </a:r>
                      <a:endParaRPr lang="en-US" sz="1400" b="0" i="0" u="none" strike="noStrike" err="1">
                        <a:solidFill>
                          <a:srgbClr val="000000"/>
                        </a:solidFill>
                        <a:effectLst/>
                        <a:latin typeface="+mn-lt"/>
                      </a:endParaRPr>
                    </a:p>
                  </a:txBody>
                  <a:tcPr marL="7467" marR="7467" marT="7467" marB="0" anchor="b"/>
                </a:tc>
                <a:tc>
                  <a:txBody>
                    <a:bodyPr/>
                    <a:lstStyle/>
                    <a:p>
                      <a:pPr algn="l" fontAlgn="b"/>
                      <a:r>
                        <a:rPr lang="nl-NL" sz="1400" u="none" strike="noStrike">
                          <a:effectLst/>
                          <a:latin typeface="+mn-lt"/>
                        </a:rPr>
                        <a:t>Het akkoord gaan met een verzoek, voorstel of aanbod.</a:t>
                      </a:r>
                      <a:endParaRPr lang="nl-NL" sz="1400" b="0" i="0" u="none" strike="noStrike">
                        <a:solidFill>
                          <a:srgbClr val="000000"/>
                        </a:solidFill>
                        <a:effectLst/>
                        <a:latin typeface="+mn-lt"/>
                      </a:endParaRPr>
                    </a:p>
                  </a:txBody>
                  <a:tcPr marL="7467" marR="7467" marT="7467" marB="0" anchor="b"/>
                </a:tc>
                <a:extLst>
                  <a:ext uri="{0D108BD9-81ED-4DB2-BD59-A6C34878D82A}">
                    <a16:rowId xmlns:a16="http://schemas.microsoft.com/office/drawing/2014/main" val="1597794193"/>
                  </a:ext>
                </a:extLst>
              </a:tr>
              <a:tr h="395959">
                <a:tc>
                  <a:txBody>
                    <a:bodyPr/>
                    <a:lstStyle/>
                    <a:p>
                      <a:pPr algn="l" fontAlgn="b"/>
                      <a:r>
                        <a:rPr lang="en-US" sz="1400" u="none" strike="noStrike" err="1">
                          <a:effectLst/>
                          <a:latin typeface="+mn-lt"/>
                        </a:rPr>
                        <a:t>Afwijzing</a:t>
                      </a:r>
                      <a:endParaRPr lang="en-US" sz="1400" b="0" i="0" u="none" strike="noStrike" err="1">
                        <a:solidFill>
                          <a:srgbClr val="000000"/>
                        </a:solidFill>
                        <a:effectLst/>
                        <a:latin typeface="+mn-lt"/>
                      </a:endParaRPr>
                    </a:p>
                  </a:txBody>
                  <a:tcPr marL="7467" marR="7467" marT="7467" marB="0" anchor="b"/>
                </a:tc>
                <a:tc>
                  <a:txBody>
                    <a:bodyPr/>
                    <a:lstStyle/>
                    <a:p>
                      <a:pPr algn="l" fontAlgn="b"/>
                      <a:r>
                        <a:rPr lang="nl-NL" sz="1400" u="none" strike="noStrike">
                          <a:effectLst/>
                          <a:latin typeface="+mn-lt"/>
                        </a:rPr>
                        <a:t>Het afwijzen van een verzoek, voorstel of aanbod . </a:t>
                      </a:r>
                      <a:endParaRPr lang="nl-NL" sz="1400" b="0" i="0" u="none" strike="noStrike">
                        <a:solidFill>
                          <a:srgbClr val="000000"/>
                        </a:solidFill>
                        <a:effectLst/>
                        <a:latin typeface="+mn-lt"/>
                      </a:endParaRPr>
                    </a:p>
                  </a:txBody>
                  <a:tcPr marL="7467" marR="7467" marT="7467" marB="0" anchor="b"/>
                </a:tc>
                <a:extLst>
                  <a:ext uri="{0D108BD9-81ED-4DB2-BD59-A6C34878D82A}">
                    <a16:rowId xmlns:a16="http://schemas.microsoft.com/office/drawing/2014/main" val="2846590998"/>
                  </a:ext>
                </a:extLst>
              </a:tr>
            </a:tbl>
          </a:graphicData>
        </a:graphic>
      </p:graphicFrame>
    </p:spTree>
    <p:extLst>
      <p:ext uri="{BB962C8B-B14F-4D97-AF65-F5344CB8AC3E}">
        <p14:creationId xmlns:p14="http://schemas.microsoft.com/office/powerpoint/2010/main" val="706909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gfba70e22ce_0_144"/>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gfba70e22ce_0_144"/>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gfba70e22ce_0_144"/>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algn="ctr"/>
            <a:r>
              <a:rPr lang="nl-BE" sz="3700" b="1"/>
              <a:t>Wie is wie?</a:t>
            </a:r>
            <a:endParaRPr lang="en-US"/>
          </a:p>
        </p:txBody>
      </p:sp>
      <p:pic>
        <p:nvPicPr>
          <p:cNvPr id="412" name="Google Shape;412;gfba70e22ce_0_144"/>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extLst>
      <p:ext uri="{BB962C8B-B14F-4D97-AF65-F5344CB8AC3E}">
        <p14:creationId xmlns:p14="http://schemas.microsoft.com/office/powerpoint/2010/main" val="34534393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C308B-6217-52D3-3D77-30E88A04978D}"/>
              </a:ext>
            </a:extLst>
          </p:cNvPr>
          <p:cNvSpPr>
            <a:spLocks noGrp="1"/>
          </p:cNvSpPr>
          <p:nvPr>
            <p:ph type="title"/>
          </p:nvPr>
        </p:nvSpPr>
        <p:spPr>
          <a:xfrm>
            <a:off x="497359" y="173445"/>
            <a:ext cx="7886700" cy="527700"/>
          </a:xfrm>
        </p:spPr>
        <p:txBody>
          <a:bodyPr>
            <a:normAutofit/>
          </a:bodyPr>
          <a:lstStyle/>
          <a:p>
            <a:r>
              <a:rPr lang="en-US" sz="2800" b="1" dirty="0" err="1">
                <a:solidFill>
                  <a:srgbClr val="000000"/>
                </a:solidFill>
                <a:latin typeface="Arial"/>
                <a:ea typeface="+mn-ea"/>
                <a:cs typeface="Arial"/>
                <a:sym typeface="Arial"/>
              </a:rPr>
              <a:t>Definities</a:t>
            </a:r>
            <a:endParaRPr lang="en-US" sz="3200" b="1" dirty="0">
              <a:solidFill>
                <a:srgbClr val="000000"/>
              </a:solidFill>
              <a:latin typeface="Arial"/>
              <a:ea typeface="+mn-ea"/>
              <a:cs typeface="Arial"/>
              <a:sym typeface="Arial"/>
            </a:endParaRPr>
          </a:p>
        </p:txBody>
      </p:sp>
      <p:graphicFrame>
        <p:nvGraphicFramePr>
          <p:cNvPr id="3" name="Table 2">
            <a:extLst>
              <a:ext uri="{FF2B5EF4-FFF2-40B4-BE49-F238E27FC236}">
                <a16:creationId xmlns:a16="http://schemas.microsoft.com/office/drawing/2014/main" id="{62A690AF-56B9-3F17-4691-5B5DCDDBEEDF}"/>
              </a:ext>
            </a:extLst>
          </p:cNvPr>
          <p:cNvGraphicFramePr>
            <a:graphicFrameLocks noGrp="1"/>
          </p:cNvGraphicFramePr>
          <p:nvPr>
            <p:extLst>
              <p:ext uri="{D42A27DB-BD31-4B8C-83A1-F6EECF244321}">
                <p14:modId xmlns:p14="http://schemas.microsoft.com/office/powerpoint/2010/main" val="4191339939"/>
              </p:ext>
            </p:extLst>
          </p:nvPr>
        </p:nvGraphicFramePr>
        <p:xfrm>
          <a:off x="480767" y="605602"/>
          <a:ext cx="8182466" cy="1645932"/>
        </p:xfrm>
        <a:graphic>
          <a:graphicData uri="http://schemas.openxmlformats.org/drawingml/2006/table">
            <a:tbl>
              <a:tblPr>
                <a:tableStyleId>{C45783E9-D8B6-4501-A431-97DB54836154}</a:tableStyleId>
              </a:tblPr>
              <a:tblGrid>
                <a:gridCol w="2300140">
                  <a:extLst>
                    <a:ext uri="{9D8B030D-6E8A-4147-A177-3AD203B41FA5}">
                      <a16:colId xmlns:a16="http://schemas.microsoft.com/office/drawing/2014/main" val="1936587300"/>
                    </a:ext>
                  </a:extLst>
                </a:gridCol>
                <a:gridCol w="5882326">
                  <a:extLst>
                    <a:ext uri="{9D8B030D-6E8A-4147-A177-3AD203B41FA5}">
                      <a16:colId xmlns:a16="http://schemas.microsoft.com/office/drawing/2014/main" val="1718351026"/>
                    </a:ext>
                  </a:extLst>
                </a:gridCol>
              </a:tblGrid>
              <a:tr h="828000">
                <a:tc>
                  <a:txBody>
                    <a:bodyPr/>
                    <a:lstStyle/>
                    <a:p>
                      <a:pPr algn="l" fontAlgn="b"/>
                      <a:r>
                        <a:rPr lang="en-US" sz="1400" u="none" strike="noStrike" err="1">
                          <a:effectLst/>
                          <a:latin typeface="+mn-lt"/>
                        </a:rPr>
                        <a:t>Aanmaning</a:t>
                      </a:r>
                      <a:endParaRPr lang="en-US" sz="1400" b="0" i="0" u="none" strike="noStrike" err="1">
                        <a:solidFill>
                          <a:srgbClr val="000000"/>
                        </a:solidFill>
                        <a:effectLst/>
                        <a:latin typeface="+mn-lt"/>
                      </a:endParaRPr>
                    </a:p>
                  </a:txBody>
                  <a:tcPr marL="7467" marR="7467" marT="7467" marB="0" anchor="b"/>
                </a:tc>
                <a:tc>
                  <a:txBody>
                    <a:bodyPr/>
                    <a:lstStyle/>
                    <a:p>
                      <a:pPr algn="l" fontAlgn="b"/>
                      <a:r>
                        <a:rPr lang="nl-NL" sz="1400" u="none" strike="noStrike">
                          <a:effectLst/>
                          <a:latin typeface="+mn-lt"/>
                        </a:rPr>
                        <a:t>Schriftelijke berichtgeving van een schuldeiser naar een schuldenaar om deze schuldenaar te herinneren aan een vordering die niet is voldaan terwijl de vervaldatum van deze vordering reeds verstreken is. </a:t>
                      </a:r>
                      <a:endParaRPr lang="nl-NL" sz="1400" b="0" i="0" u="none" strike="noStrike">
                        <a:solidFill>
                          <a:srgbClr val="000000"/>
                        </a:solidFill>
                        <a:effectLst/>
                        <a:latin typeface="+mn-lt"/>
                      </a:endParaRPr>
                    </a:p>
                  </a:txBody>
                  <a:tcPr marL="7467" marR="7467" marT="7467" marB="0" anchor="b"/>
                </a:tc>
                <a:extLst>
                  <a:ext uri="{0D108BD9-81ED-4DB2-BD59-A6C34878D82A}">
                    <a16:rowId xmlns:a16="http://schemas.microsoft.com/office/drawing/2014/main" val="2509255466"/>
                  </a:ext>
                </a:extLst>
              </a:tr>
              <a:tr h="365760">
                <a:tc>
                  <a:txBody>
                    <a:bodyPr/>
                    <a:lstStyle/>
                    <a:p>
                      <a:pPr lvl="0" algn="l">
                        <a:buNone/>
                      </a:pPr>
                      <a:r>
                        <a:rPr lang="en-US" sz="1400" u="none" strike="noStrike" err="1">
                          <a:effectLst/>
                          <a:latin typeface="+mn-lt"/>
                        </a:rPr>
                        <a:t>aanmaningsdatum</a:t>
                      </a:r>
                    </a:p>
                  </a:txBody>
                  <a:tcPr marL="7466" marR="7466" marT="7466" marB="0" anchor="b"/>
                </a:tc>
                <a:tc>
                  <a:txBody>
                    <a:bodyPr/>
                    <a:lstStyle/>
                    <a:p>
                      <a:pPr lvl="0" algn="l">
                        <a:buNone/>
                      </a:pPr>
                      <a:r>
                        <a:rPr lang="nl-NL" sz="1400" u="none" strike="noStrike">
                          <a:effectLst/>
                          <a:latin typeface="+mn-lt"/>
                        </a:rPr>
                        <a:t>Datum waarop de aanmaning werd verstuurd. </a:t>
                      </a:r>
                    </a:p>
                  </a:txBody>
                  <a:tcPr marL="7466" marR="7466" marT="7466" marB="0" anchor="b"/>
                </a:tc>
                <a:extLst>
                  <a:ext uri="{0D108BD9-81ED-4DB2-BD59-A6C34878D82A}">
                    <a16:rowId xmlns:a16="http://schemas.microsoft.com/office/drawing/2014/main" val="3520898189"/>
                  </a:ext>
                </a:extLst>
              </a:tr>
              <a:tr h="452172">
                <a:tc>
                  <a:txBody>
                    <a:bodyPr/>
                    <a:lstStyle/>
                    <a:p>
                      <a:pPr algn="l" fontAlgn="b"/>
                      <a:r>
                        <a:rPr lang="en-US" sz="1400" u="none" strike="noStrike" err="1">
                          <a:effectLst/>
                          <a:latin typeface="+mn-lt"/>
                        </a:rPr>
                        <a:t>Oninbaarheidsverklaring</a:t>
                      </a:r>
                      <a:endParaRPr lang="en-US" sz="1400" b="0" i="0" u="none" strike="noStrike" err="1">
                        <a:solidFill>
                          <a:srgbClr val="000000"/>
                        </a:solidFill>
                        <a:effectLst/>
                        <a:latin typeface="+mn-lt"/>
                      </a:endParaRPr>
                    </a:p>
                  </a:txBody>
                  <a:tcPr marL="7467" marR="7467" marT="7467" marB="0" anchor="b"/>
                </a:tc>
                <a:tc>
                  <a:txBody>
                    <a:bodyPr/>
                    <a:lstStyle/>
                    <a:p>
                      <a:pPr algn="l" fontAlgn="b"/>
                      <a:r>
                        <a:rPr lang="nl-NL" sz="1400" u="none" strike="noStrike">
                          <a:effectLst/>
                          <a:latin typeface="+mn-lt"/>
                        </a:rPr>
                        <a:t>Het aangeven dat een bepaalde vordering als oninbaar wordt beschouwd.</a:t>
                      </a:r>
                      <a:endParaRPr lang="nl-NL" sz="1400" b="0" i="0" u="none" strike="noStrike">
                        <a:solidFill>
                          <a:srgbClr val="000000"/>
                        </a:solidFill>
                        <a:effectLst/>
                        <a:latin typeface="+mn-lt"/>
                      </a:endParaRPr>
                    </a:p>
                  </a:txBody>
                  <a:tcPr marL="7467" marR="7467" marT="7467" marB="0" anchor="b"/>
                </a:tc>
                <a:extLst>
                  <a:ext uri="{0D108BD9-81ED-4DB2-BD59-A6C34878D82A}">
                    <a16:rowId xmlns:a16="http://schemas.microsoft.com/office/drawing/2014/main" val="798825148"/>
                  </a:ext>
                </a:extLst>
              </a:tr>
            </a:tbl>
          </a:graphicData>
        </a:graphic>
      </p:graphicFrame>
    </p:spTree>
    <p:extLst>
      <p:ext uri="{BB962C8B-B14F-4D97-AF65-F5344CB8AC3E}">
        <p14:creationId xmlns:p14="http://schemas.microsoft.com/office/powerpoint/2010/main" val="1201134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3DA26FC-BD70-9EDF-97FD-43DF38057935}"/>
              </a:ext>
            </a:extLst>
          </p:cNvPr>
          <p:cNvSpPr/>
          <p:nvPr/>
        </p:nvSpPr>
        <p:spPr>
          <a:xfrm>
            <a:off x="282990" y="131185"/>
            <a:ext cx="3136947" cy="568682"/>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2800" b="1" dirty="0" err="1">
                <a:solidFill>
                  <a:srgbClr val="000000"/>
                </a:solidFill>
                <a:latin typeface="Arial"/>
                <a:cs typeface="Arial"/>
              </a:rPr>
              <a:t>Sneuvelmodel</a:t>
            </a:r>
            <a:endParaRPr lang="en-US" sz="3200" b="1" dirty="0">
              <a:solidFill>
                <a:srgbClr val="000000"/>
              </a:solidFill>
              <a:latin typeface="Arial"/>
              <a:cs typeface="Arial"/>
            </a:endParaRPr>
          </a:p>
        </p:txBody>
      </p:sp>
      <p:pic>
        <p:nvPicPr>
          <p:cNvPr id="7" name="Picture 6">
            <a:extLst>
              <a:ext uri="{FF2B5EF4-FFF2-40B4-BE49-F238E27FC236}">
                <a16:creationId xmlns:a16="http://schemas.microsoft.com/office/drawing/2014/main" id="{F310DE81-3F2E-35DB-427C-404A071F704B}"/>
              </a:ext>
            </a:extLst>
          </p:cNvPr>
          <p:cNvPicPr>
            <a:picLocks noChangeAspect="1"/>
          </p:cNvPicPr>
          <p:nvPr/>
        </p:nvPicPr>
        <p:blipFill>
          <a:blip r:embed="rId3"/>
          <a:stretch>
            <a:fillRect/>
          </a:stretch>
        </p:blipFill>
        <p:spPr>
          <a:xfrm>
            <a:off x="389099" y="699867"/>
            <a:ext cx="8754901" cy="4443633"/>
          </a:xfrm>
          <a:prstGeom prst="rect">
            <a:avLst/>
          </a:prstGeom>
        </p:spPr>
      </p:pic>
    </p:spTree>
    <p:extLst>
      <p:ext uri="{BB962C8B-B14F-4D97-AF65-F5344CB8AC3E}">
        <p14:creationId xmlns:p14="http://schemas.microsoft.com/office/powerpoint/2010/main" val="11544006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2" name="Graphic 1" descr="Work better together with Mural's visual work platform | Mural">
            <a:extLst>
              <a:ext uri="{FF2B5EF4-FFF2-40B4-BE49-F238E27FC236}">
                <a16:creationId xmlns:a16="http://schemas.microsoft.com/office/drawing/2014/main" id="{F1E8A6EB-EE2A-DEEF-6D76-940137624F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00401" y="2177968"/>
            <a:ext cx="2743197" cy="787563"/>
          </a:xfrm>
          <a:prstGeom prst="rect">
            <a:avLst/>
          </a:prstGeom>
        </p:spPr>
      </p:pic>
      <p:sp>
        <p:nvSpPr>
          <p:cNvPr id="4" name="TextBox 3">
            <a:extLst>
              <a:ext uri="{FF2B5EF4-FFF2-40B4-BE49-F238E27FC236}">
                <a16:creationId xmlns:a16="http://schemas.microsoft.com/office/drawing/2014/main" id="{60F11525-BEED-0DDB-8492-8A4A93B0552A}"/>
              </a:ext>
            </a:extLst>
          </p:cNvPr>
          <p:cNvSpPr txBox="1"/>
          <p:nvPr/>
        </p:nvSpPr>
        <p:spPr>
          <a:xfrm>
            <a:off x="3148445" y="3418608"/>
            <a:ext cx="285230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hlinkClick r:id="rId5"/>
              </a:rPr>
              <a:t>Naar de Mural!</a:t>
            </a:r>
            <a:endParaRPr lang="en-US"/>
          </a:p>
        </p:txBody>
      </p:sp>
    </p:spTree>
    <p:extLst>
      <p:ext uri="{BB962C8B-B14F-4D97-AF65-F5344CB8AC3E}">
        <p14:creationId xmlns:p14="http://schemas.microsoft.com/office/powerpoint/2010/main" val="2374940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586"/>
        <p:cNvGrpSpPr/>
        <p:nvPr/>
      </p:nvGrpSpPr>
      <p:grpSpPr>
        <a:xfrm>
          <a:off x="0" y="0"/>
          <a:ext cx="0" cy="0"/>
          <a:chOff x="0" y="0"/>
          <a:chExt cx="0" cy="0"/>
        </a:xfrm>
      </p:grpSpPr>
      <p:sp>
        <p:nvSpPr>
          <p:cNvPr id="3587" name="Google Shape;3587;gfba70e22ce_0_218"/>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8" name="Google Shape;3588;gfba70e22ce_0_218"/>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9" name="Google Shape;3589;gfba70e22ce_0_218"/>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i="0" u="none" strike="noStrike" cap="none">
                <a:solidFill>
                  <a:srgbClr val="000000"/>
                </a:solidFill>
                <a:latin typeface="Arial"/>
                <a:ea typeface="Arial"/>
                <a:cs typeface="Arial"/>
                <a:sym typeface="Arial"/>
              </a:rPr>
              <a:t>Q&amp;A en Next Steps</a:t>
            </a:r>
            <a:endParaRPr sz="3200" b="1" i="0" u="none" strike="noStrike" cap="none">
              <a:solidFill>
                <a:srgbClr val="000000"/>
              </a:solidFill>
              <a:latin typeface="Arial"/>
              <a:ea typeface="Arial"/>
              <a:cs typeface="Arial"/>
              <a:sym typeface="Arial"/>
            </a:endParaRPr>
          </a:p>
        </p:txBody>
      </p:sp>
      <p:pic>
        <p:nvPicPr>
          <p:cNvPr id="3590" name="Google Shape;3590;gfba70e22ce_0_218"/>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594"/>
        <p:cNvGrpSpPr/>
        <p:nvPr/>
      </p:nvGrpSpPr>
      <p:grpSpPr>
        <a:xfrm>
          <a:off x="0" y="0"/>
          <a:ext cx="0" cy="0"/>
          <a:chOff x="0" y="0"/>
          <a:chExt cx="0" cy="0"/>
        </a:xfrm>
      </p:grpSpPr>
      <p:grpSp>
        <p:nvGrpSpPr>
          <p:cNvPr id="3596" name="Google Shape;3596;p47"/>
          <p:cNvGrpSpPr/>
          <p:nvPr/>
        </p:nvGrpSpPr>
        <p:grpSpPr>
          <a:xfrm>
            <a:off x="641992" y="1367322"/>
            <a:ext cx="478299" cy="478299"/>
            <a:chOff x="4640263" y="1219200"/>
            <a:chExt cx="123825" cy="123825"/>
          </a:xfrm>
        </p:grpSpPr>
        <p:sp>
          <p:nvSpPr>
            <p:cNvPr id="3597" name="Google Shape;3597;p47"/>
            <p:cNvSpPr/>
            <p:nvPr/>
          </p:nvSpPr>
          <p:spPr>
            <a:xfrm>
              <a:off x="4673600" y="1285875"/>
              <a:ext cx="22225" cy="22225"/>
            </a:xfrm>
            <a:custGeom>
              <a:avLst/>
              <a:gdLst/>
              <a:ahLst/>
              <a:cxnLst/>
              <a:rect l="l" t="t" r="r" b="b"/>
              <a:pathLst>
                <a:path w="106" h="100" extrusionOk="0">
                  <a:moveTo>
                    <a:pt x="43" y="5"/>
                  </a:moveTo>
                  <a:cubicBezTo>
                    <a:pt x="17" y="11"/>
                    <a:pt x="0" y="37"/>
                    <a:pt x="6" y="63"/>
                  </a:cubicBezTo>
                  <a:cubicBezTo>
                    <a:pt x="9" y="75"/>
                    <a:pt x="16" y="86"/>
                    <a:pt x="27" y="93"/>
                  </a:cubicBezTo>
                  <a:cubicBezTo>
                    <a:pt x="35" y="98"/>
                    <a:pt x="44" y="100"/>
                    <a:pt x="53" y="100"/>
                  </a:cubicBezTo>
                  <a:cubicBezTo>
                    <a:pt x="57" y="100"/>
                    <a:pt x="60" y="100"/>
                    <a:pt x="63" y="99"/>
                  </a:cubicBezTo>
                  <a:cubicBezTo>
                    <a:pt x="89" y="94"/>
                    <a:pt x="106" y="68"/>
                    <a:pt x="100" y="42"/>
                  </a:cubicBezTo>
                  <a:cubicBezTo>
                    <a:pt x="94" y="16"/>
                    <a:pt x="69" y="0"/>
                    <a:pt x="43" y="5"/>
                  </a:cubicBezTo>
                  <a:close/>
                  <a:moveTo>
                    <a:pt x="73" y="65"/>
                  </a:moveTo>
                  <a:cubicBezTo>
                    <a:pt x="70" y="71"/>
                    <a:pt x="64" y="74"/>
                    <a:pt x="58" y="76"/>
                  </a:cubicBezTo>
                  <a:cubicBezTo>
                    <a:pt x="52" y="77"/>
                    <a:pt x="46" y="76"/>
                    <a:pt x="40" y="72"/>
                  </a:cubicBezTo>
                  <a:cubicBezTo>
                    <a:pt x="35" y="69"/>
                    <a:pt x="31" y="64"/>
                    <a:pt x="30" y="57"/>
                  </a:cubicBezTo>
                  <a:cubicBezTo>
                    <a:pt x="27" y="45"/>
                    <a:pt x="35" y="32"/>
                    <a:pt x="48" y="29"/>
                  </a:cubicBezTo>
                  <a:cubicBezTo>
                    <a:pt x="54" y="28"/>
                    <a:pt x="61" y="29"/>
                    <a:pt x="66" y="32"/>
                  </a:cubicBezTo>
                  <a:cubicBezTo>
                    <a:pt x="71" y="36"/>
                    <a:pt x="75" y="41"/>
                    <a:pt x="76" y="47"/>
                  </a:cubicBezTo>
                  <a:cubicBezTo>
                    <a:pt x="78" y="53"/>
                    <a:pt x="77" y="60"/>
                    <a:pt x="73" y="6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98" name="Google Shape;3598;p47"/>
            <p:cNvSpPr/>
            <p:nvPr/>
          </p:nvSpPr>
          <p:spPr>
            <a:xfrm>
              <a:off x="4652963" y="1265238"/>
              <a:ext cx="65088" cy="65088"/>
            </a:xfrm>
            <a:custGeom>
              <a:avLst/>
              <a:gdLst/>
              <a:ahLst/>
              <a:cxnLst/>
              <a:rect l="l" t="t" r="r" b="b"/>
              <a:pathLst>
                <a:path w="304" h="304" extrusionOk="0">
                  <a:moveTo>
                    <a:pt x="304" y="158"/>
                  </a:moveTo>
                  <a:cubicBezTo>
                    <a:pt x="288" y="83"/>
                    <a:pt x="288" y="83"/>
                    <a:pt x="288" y="83"/>
                  </a:cubicBezTo>
                  <a:cubicBezTo>
                    <a:pt x="250" y="82"/>
                    <a:pt x="250" y="82"/>
                    <a:pt x="250" y="82"/>
                  </a:cubicBezTo>
                  <a:cubicBezTo>
                    <a:pt x="244" y="75"/>
                    <a:pt x="238" y="68"/>
                    <a:pt x="231" y="62"/>
                  </a:cubicBezTo>
                  <a:cubicBezTo>
                    <a:pt x="233" y="24"/>
                    <a:pt x="233" y="24"/>
                    <a:pt x="233" y="24"/>
                  </a:cubicBezTo>
                  <a:cubicBezTo>
                    <a:pt x="160" y="0"/>
                    <a:pt x="160" y="0"/>
                    <a:pt x="160" y="0"/>
                  </a:cubicBezTo>
                  <a:cubicBezTo>
                    <a:pt x="140" y="33"/>
                    <a:pt x="140" y="33"/>
                    <a:pt x="140" y="33"/>
                  </a:cubicBezTo>
                  <a:cubicBezTo>
                    <a:pt x="135" y="33"/>
                    <a:pt x="131" y="34"/>
                    <a:pt x="126" y="35"/>
                  </a:cubicBezTo>
                  <a:cubicBezTo>
                    <a:pt x="122" y="36"/>
                    <a:pt x="118" y="37"/>
                    <a:pt x="113" y="39"/>
                  </a:cubicBezTo>
                  <a:cubicBezTo>
                    <a:pt x="81" y="18"/>
                    <a:pt x="81" y="18"/>
                    <a:pt x="81" y="18"/>
                  </a:cubicBezTo>
                  <a:cubicBezTo>
                    <a:pt x="25" y="70"/>
                    <a:pt x="25" y="70"/>
                    <a:pt x="25" y="70"/>
                  </a:cubicBezTo>
                  <a:cubicBezTo>
                    <a:pt x="43" y="103"/>
                    <a:pt x="43" y="103"/>
                    <a:pt x="43" y="103"/>
                  </a:cubicBezTo>
                  <a:cubicBezTo>
                    <a:pt x="39" y="112"/>
                    <a:pt x="36" y="121"/>
                    <a:pt x="34" y="129"/>
                  </a:cubicBezTo>
                  <a:cubicBezTo>
                    <a:pt x="0" y="146"/>
                    <a:pt x="0" y="146"/>
                    <a:pt x="0" y="146"/>
                  </a:cubicBezTo>
                  <a:cubicBezTo>
                    <a:pt x="17" y="221"/>
                    <a:pt x="17" y="221"/>
                    <a:pt x="17" y="221"/>
                  </a:cubicBezTo>
                  <a:cubicBezTo>
                    <a:pt x="55" y="222"/>
                    <a:pt x="55" y="222"/>
                    <a:pt x="55" y="222"/>
                  </a:cubicBezTo>
                  <a:cubicBezTo>
                    <a:pt x="60" y="230"/>
                    <a:pt x="66" y="237"/>
                    <a:pt x="73" y="243"/>
                  </a:cubicBezTo>
                  <a:cubicBezTo>
                    <a:pt x="71" y="281"/>
                    <a:pt x="71" y="281"/>
                    <a:pt x="71" y="281"/>
                  </a:cubicBezTo>
                  <a:cubicBezTo>
                    <a:pt x="144" y="304"/>
                    <a:pt x="144" y="304"/>
                    <a:pt x="144" y="304"/>
                  </a:cubicBezTo>
                  <a:cubicBezTo>
                    <a:pt x="164" y="272"/>
                    <a:pt x="164" y="272"/>
                    <a:pt x="164" y="272"/>
                  </a:cubicBezTo>
                  <a:cubicBezTo>
                    <a:pt x="169" y="271"/>
                    <a:pt x="174" y="270"/>
                    <a:pt x="178" y="270"/>
                  </a:cubicBezTo>
                  <a:cubicBezTo>
                    <a:pt x="182" y="269"/>
                    <a:pt x="186" y="267"/>
                    <a:pt x="191" y="266"/>
                  </a:cubicBezTo>
                  <a:cubicBezTo>
                    <a:pt x="223" y="287"/>
                    <a:pt x="223" y="287"/>
                    <a:pt x="223" y="287"/>
                  </a:cubicBezTo>
                  <a:cubicBezTo>
                    <a:pt x="280" y="235"/>
                    <a:pt x="280" y="235"/>
                    <a:pt x="280" y="235"/>
                  </a:cubicBezTo>
                  <a:cubicBezTo>
                    <a:pt x="262" y="201"/>
                    <a:pt x="262" y="201"/>
                    <a:pt x="262" y="201"/>
                  </a:cubicBezTo>
                  <a:cubicBezTo>
                    <a:pt x="265" y="193"/>
                    <a:pt x="268" y="184"/>
                    <a:pt x="270" y="175"/>
                  </a:cubicBezTo>
                  <a:lnTo>
                    <a:pt x="304" y="158"/>
                  </a:lnTo>
                  <a:close/>
                  <a:moveTo>
                    <a:pt x="248" y="159"/>
                  </a:moveTo>
                  <a:cubicBezTo>
                    <a:pt x="246" y="169"/>
                    <a:pt x="246" y="169"/>
                    <a:pt x="246" y="169"/>
                  </a:cubicBezTo>
                  <a:cubicBezTo>
                    <a:pt x="245" y="177"/>
                    <a:pt x="243" y="185"/>
                    <a:pt x="239" y="193"/>
                  </a:cubicBezTo>
                  <a:cubicBezTo>
                    <a:pt x="234" y="202"/>
                    <a:pt x="234" y="202"/>
                    <a:pt x="234" y="202"/>
                  </a:cubicBezTo>
                  <a:cubicBezTo>
                    <a:pt x="249" y="230"/>
                    <a:pt x="249" y="230"/>
                    <a:pt x="249" y="230"/>
                  </a:cubicBezTo>
                  <a:cubicBezTo>
                    <a:pt x="221" y="256"/>
                    <a:pt x="221" y="256"/>
                    <a:pt x="221" y="256"/>
                  </a:cubicBezTo>
                  <a:cubicBezTo>
                    <a:pt x="194" y="239"/>
                    <a:pt x="194" y="239"/>
                    <a:pt x="194" y="239"/>
                  </a:cubicBezTo>
                  <a:cubicBezTo>
                    <a:pt x="184" y="242"/>
                    <a:pt x="184" y="242"/>
                    <a:pt x="184" y="242"/>
                  </a:cubicBezTo>
                  <a:cubicBezTo>
                    <a:pt x="180" y="244"/>
                    <a:pt x="176" y="245"/>
                    <a:pt x="173" y="246"/>
                  </a:cubicBezTo>
                  <a:cubicBezTo>
                    <a:pt x="169" y="247"/>
                    <a:pt x="165" y="247"/>
                    <a:pt x="161" y="248"/>
                  </a:cubicBezTo>
                  <a:cubicBezTo>
                    <a:pt x="150" y="249"/>
                    <a:pt x="150" y="249"/>
                    <a:pt x="150" y="249"/>
                  </a:cubicBezTo>
                  <a:cubicBezTo>
                    <a:pt x="134" y="275"/>
                    <a:pt x="134" y="275"/>
                    <a:pt x="134" y="275"/>
                  </a:cubicBezTo>
                  <a:cubicBezTo>
                    <a:pt x="96" y="264"/>
                    <a:pt x="96" y="264"/>
                    <a:pt x="96" y="264"/>
                  </a:cubicBezTo>
                  <a:cubicBezTo>
                    <a:pt x="98" y="232"/>
                    <a:pt x="98" y="232"/>
                    <a:pt x="98" y="232"/>
                  </a:cubicBezTo>
                  <a:cubicBezTo>
                    <a:pt x="90" y="225"/>
                    <a:pt x="90" y="225"/>
                    <a:pt x="90" y="225"/>
                  </a:cubicBezTo>
                  <a:cubicBezTo>
                    <a:pt x="84" y="220"/>
                    <a:pt x="78" y="214"/>
                    <a:pt x="74" y="207"/>
                  </a:cubicBezTo>
                  <a:cubicBezTo>
                    <a:pt x="68" y="199"/>
                    <a:pt x="68" y="199"/>
                    <a:pt x="68" y="199"/>
                  </a:cubicBezTo>
                  <a:cubicBezTo>
                    <a:pt x="36" y="198"/>
                    <a:pt x="36" y="198"/>
                    <a:pt x="36" y="198"/>
                  </a:cubicBezTo>
                  <a:cubicBezTo>
                    <a:pt x="28" y="160"/>
                    <a:pt x="28" y="160"/>
                    <a:pt x="28" y="160"/>
                  </a:cubicBezTo>
                  <a:cubicBezTo>
                    <a:pt x="56" y="146"/>
                    <a:pt x="56" y="146"/>
                    <a:pt x="56" y="146"/>
                  </a:cubicBezTo>
                  <a:cubicBezTo>
                    <a:pt x="58" y="135"/>
                    <a:pt x="58" y="135"/>
                    <a:pt x="58" y="135"/>
                  </a:cubicBezTo>
                  <a:cubicBezTo>
                    <a:pt x="59" y="127"/>
                    <a:pt x="62" y="120"/>
                    <a:pt x="65" y="112"/>
                  </a:cubicBezTo>
                  <a:cubicBezTo>
                    <a:pt x="70" y="102"/>
                    <a:pt x="70" y="102"/>
                    <a:pt x="70" y="102"/>
                  </a:cubicBezTo>
                  <a:cubicBezTo>
                    <a:pt x="55" y="75"/>
                    <a:pt x="55" y="75"/>
                    <a:pt x="55" y="75"/>
                  </a:cubicBezTo>
                  <a:cubicBezTo>
                    <a:pt x="84" y="48"/>
                    <a:pt x="84" y="48"/>
                    <a:pt x="84" y="48"/>
                  </a:cubicBezTo>
                  <a:cubicBezTo>
                    <a:pt x="110" y="66"/>
                    <a:pt x="110" y="66"/>
                    <a:pt x="110" y="66"/>
                  </a:cubicBezTo>
                  <a:cubicBezTo>
                    <a:pt x="120" y="62"/>
                    <a:pt x="120" y="62"/>
                    <a:pt x="120" y="62"/>
                  </a:cubicBezTo>
                  <a:cubicBezTo>
                    <a:pt x="124" y="61"/>
                    <a:pt x="128" y="59"/>
                    <a:pt x="132" y="59"/>
                  </a:cubicBezTo>
                  <a:cubicBezTo>
                    <a:pt x="135" y="58"/>
                    <a:pt x="139" y="57"/>
                    <a:pt x="144" y="57"/>
                  </a:cubicBezTo>
                  <a:cubicBezTo>
                    <a:pt x="154" y="56"/>
                    <a:pt x="154" y="56"/>
                    <a:pt x="154" y="56"/>
                  </a:cubicBezTo>
                  <a:cubicBezTo>
                    <a:pt x="171" y="29"/>
                    <a:pt x="171" y="29"/>
                    <a:pt x="171" y="29"/>
                  </a:cubicBezTo>
                  <a:cubicBezTo>
                    <a:pt x="208" y="41"/>
                    <a:pt x="208" y="41"/>
                    <a:pt x="208" y="41"/>
                  </a:cubicBezTo>
                  <a:cubicBezTo>
                    <a:pt x="206" y="72"/>
                    <a:pt x="206" y="72"/>
                    <a:pt x="206" y="72"/>
                  </a:cubicBezTo>
                  <a:cubicBezTo>
                    <a:pt x="214" y="79"/>
                    <a:pt x="214" y="79"/>
                    <a:pt x="214" y="79"/>
                  </a:cubicBezTo>
                  <a:cubicBezTo>
                    <a:pt x="221" y="85"/>
                    <a:pt x="226" y="91"/>
                    <a:pt x="231" y="97"/>
                  </a:cubicBezTo>
                  <a:cubicBezTo>
                    <a:pt x="237" y="106"/>
                    <a:pt x="237" y="106"/>
                    <a:pt x="237" y="106"/>
                  </a:cubicBezTo>
                  <a:cubicBezTo>
                    <a:pt x="268" y="107"/>
                    <a:pt x="268" y="107"/>
                    <a:pt x="268" y="107"/>
                  </a:cubicBezTo>
                  <a:cubicBezTo>
                    <a:pt x="276" y="145"/>
                    <a:pt x="276" y="145"/>
                    <a:pt x="276" y="145"/>
                  </a:cubicBezTo>
                  <a:lnTo>
                    <a:pt x="248" y="1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99" name="Google Shape;3599;p47"/>
            <p:cNvSpPr/>
            <p:nvPr/>
          </p:nvSpPr>
          <p:spPr>
            <a:xfrm>
              <a:off x="4703763" y="1233488"/>
              <a:ext cx="47625" cy="47625"/>
            </a:xfrm>
            <a:custGeom>
              <a:avLst/>
              <a:gdLst/>
              <a:ahLst/>
              <a:cxnLst/>
              <a:rect l="l" t="t" r="r" b="b"/>
              <a:pathLst>
                <a:path w="224" h="223" extrusionOk="0">
                  <a:moveTo>
                    <a:pt x="200" y="101"/>
                  </a:moveTo>
                  <a:cubicBezTo>
                    <a:pt x="200" y="98"/>
                    <a:pt x="199" y="95"/>
                    <a:pt x="199" y="92"/>
                  </a:cubicBezTo>
                  <a:cubicBezTo>
                    <a:pt x="198" y="90"/>
                    <a:pt x="197" y="87"/>
                    <a:pt x="196" y="84"/>
                  </a:cubicBezTo>
                  <a:cubicBezTo>
                    <a:pt x="212" y="61"/>
                    <a:pt x="212" y="61"/>
                    <a:pt x="212" y="61"/>
                  </a:cubicBezTo>
                  <a:cubicBezTo>
                    <a:pt x="171" y="16"/>
                    <a:pt x="171" y="16"/>
                    <a:pt x="171" y="16"/>
                  </a:cubicBezTo>
                  <a:cubicBezTo>
                    <a:pt x="147" y="30"/>
                    <a:pt x="147" y="30"/>
                    <a:pt x="147" y="30"/>
                  </a:cubicBezTo>
                  <a:cubicBezTo>
                    <a:pt x="141" y="28"/>
                    <a:pt x="136" y="26"/>
                    <a:pt x="131" y="25"/>
                  </a:cubicBezTo>
                  <a:cubicBezTo>
                    <a:pt x="119" y="0"/>
                    <a:pt x="119" y="0"/>
                    <a:pt x="119" y="0"/>
                  </a:cubicBezTo>
                  <a:cubicBezTo>
                    <a:pt x="59" y="13"/>
                    <a:pt x="59" y="13"/>
                    <a:pt x="59" y="13"/>
                  </a:cubicBezTo>
                  <a:cubicBezTo>
                    <a:pt x="59" y="41"/>
                    <a:pt x="59" y="41"/>
                    <a:pt x="59" y="41"/>
                  </a:cubicBezTo>
                  <a:cubicBezTo>
                    <a:pt x="54" y="44"/>
                    <a:pt x="50" y="48"/>
                    <a:pt x="46" y="52"/>
                  </a:cubicBezTo>
                  <a:cubicBezTo>
                    <a:pt x="18" y="50"/>
                    <a:pt x="18" y="50"/>
                    <a:pt x="18" y="50"/>
                  </a:cubicBezTo>
                  <a:cubicBezTo>
                    <a:pt x="0" y="108"/>
                    <a:pt x="0" y="108"/>
                    <a:pt x="0" y="108"/>
                  </a:cubicBezTo>
                  <a:cubicBezTo>
                    <a:pt x="24" y="122"/>
                    <a:pt x="24" y="122"/>
                    <a:pt x="24" y="122"/>
                  </a:cubicBezTo>
                  <a:cubicBezTo>
                    <a:pt x="24" y="125"/>
                    <a:pt x="25" y="128"/>
                    <a:pt x="25" y="130"/>
                  </a:cubicBezTo>
                  <a:cubicBezTo>
                    <a:pt x="26" y="133"/>
                    <a:pt x="27" y="136"/>
                    <a:pt x="28" y="139"/>
                  </a:cubicBezTo>
                  <a:cubicBezTo>
                    <a:pt x="12" y="162"/>
                    <a:pt x="12" y="162"/>
                    <a:pt x="12" y="162"/>
                  </a:cubicBezTo>
                  <a:cubicBezTo>
                    <a:pt x="53" y="206"/>
                    <a:pt x="53" y="206"/>
                    <a:pt x="53" y="206"/>
                  </a:cubicBezTo>
                  <a:cubicBezTo>
                    <a:pt x="77" y="193"/>
                    <a:pt x="77" y="193"/>
                    <a:pt x="77" y="193"/>
                  </a:cubicBezTo>
                  <a:cubicBezTo>
                    <a:pt x="83" y="195"/>
                    <a:pt x="88" y="197"/>
                    <a:pt x="93" y="198"/>
                  </a:cubicBezTo>
                  <a:cubicBezTo>
                    <a:pt x="106" y="223"/>
                    <a:pt x="106" y="223"/>
                    <a:pt x="106" y="223"/>
                  </a:cubicBezTo>
                  <a:cubicBezTo>
                    <a:pt x="165" y="210"/>
                    <a:pt x="165" y="210"/>
                    <a:pt x="165" y="210"/>
                  </a:cubicBezTo>
                  <a:cubicBezTo>
                    <a:pt x="165" y="182"/>
                    <a:pt x="165" y="182"/>
                    <a:pt x="165" y="182"/>
                  </a:cubicBezTo>
                  <a:cubicBezTo>
                    <a:pt x="170" y="179"/>
                    <a:pt x="174" y="175"/>
                    <a:pt x="178" y="171"/>
                  </a:cubicBezTo>
                  <a:cubicBezTo>
                    <a:pt x="206" y="173"/>
                    <a:pt x="206" y="173"/>
                    <a:pt x="206" y="173"/>
                  </a:cubicBezTo>
                  <a:cubicBezTo>
                    <a:pt x="224" y="115"/>
                    <a:pt x="224" y="115"/>
                    <a:pt x="224" y="115"/>
                  </a:cubicBezTo>
                  <a:lnTo>
                    <a:pt x="200" y="101"/>
                  </a:lnTo>
                  <a:close/>
                  <a:moveTo>
                    <a:pt x="55" y="142"/>
                  </a:moveTo>
                  <a:cubicBezTo>
                    <a:pt x="52" y="133"/>
                    <a:pt x="52" y="133"/>
                    <a:pt x="52" y="133"/>
                  </a:cubicBezTo>
                  <a:cubicBezTo>
                    <a:pt x="51" y="130"/>
                    <a:pt x="50" y="128"/>
                    <a:pt x="49" y="125"/>
                  </a:cubicBezTo>
                  <a:cubicBezTo>
                    <a:pt x="49" y="123"/>
                    <a:pt x="49" y="120"/>
                    <a:pt x="48" y="117"/>
                  </a:cubicBezTo>
                  <a:cubicBezTo>
                    <a:pt x="47" y="108"/>
                    <a:pt x="47" y="108"/>
                    <a:pt x="47" y="108"/>
                  </a:cubicBezTo>
                  <a:cubicBezTo>
                    <a:pt x="29" y="97"/>
                    <a:pt x="29" y="97"/>
                    <a:pt x="29" y="97"/>
                  </a:cubicBezTo>
                  <a:cubicBezTo>
                    <a:pt x="36" y="76"/>
                    <a:pt x="36" y="76"/>
                    <a:pt x="36" y="76"/>
                  </a:cubicBezTo>
                  <a:cubicBezTo>
                    <a:pt x="57" y="77"/>
                    <a:pt x="57" y="77"/>
                    <a:pt x="57" y="77"/>
                  </a:cubicBezTo>
                  <a:cubicBezTo>
                    <a:pt x="63" y="70"/>
                    <a:pt x="63" y="70"/>
                    <a:pt x="63" y="70"/>
                  </a:cubicBezTo>
                  <a:cubicBezTo>
                    <a:pt x="67" y="66"/>
                    <a:pt x="71" y="62"/>
                    <a:pt x="75" y="59"/>
                  </a:cubicBezTo>
                  <a:cubicBezTo>
                    <a:pt x="83" y="54"/>
                    <a:pt x="83" y="54"/>
                    <a:pt x="83" y="54"/>
                  </a:cubicBezTo>
                  <a:cubicBezTo>
                    <a:pt x="84" y="33"/>
                    <a:pt x="84" y="33"/>
                    <a:pt x="84" y="33"/>
                  </a:cubicBezTo>
                  <a:cubicBezTo>
                    <a:pt x="105" y="28"/>
                    <a:pt x="105" y="28"/>
                    <a:pt x="105" y="28"/>
                  </a:cubicBezTo>
                  <a:cubicBezTo>
                    <a:pt x="114" y="47"/>
                    <a:pt x="114" y="47"/>
                    <a:pt x="114" y="47"/>
                  </a:cubicBezTo>
                  <a:cubicBezTo>
                    <a:pt x="123" y="48"/>
                    <a:pt x="123" y="48"/>
                    <a:pt x="123" y="48"/>
                  </a:cubicBezTo>
                  <a:cubicBezTo>
                    <a:pt x="129" y="49"/>
                    <a:pt x="134" y="51"/>
                    <a:pt x="139" y="54"/>
                  </a:cubicBezTo>
                  <a:cubicBezTo>
                    <a:pt x="147" y="57"/>
                    <a:pt x="147" y="57"/>
                    <a:pt x="147" y="57"/>
                  </a:cubicBezTo>
                  <a:cubicBezTo>
                    <a:pt x="166" y="47"/>
                    <a:pt x="166" y="47"/>
                    <a:pt x="166" y="47"/>
                  </a:cubicBezTo>
                  <a:cubicBezTo>
                    <a:pt x="181" y="63"/>
                    <a:pt x="181" y="63"/>
                    <a:pt x="181" y="63"/>
                  </a:cubicBezTo>
                  <a:cubicBezTo>
                    <a:pt x="169" y="81"/>
                    <a:pt x="169" y="81"/>
                    <a:pt x="169" y="81"/>
                  </a:cubicBezTo>
                  <a:cubicBezTo>
                    <a:pt x="172" y="90"/>
                    <a:pt x="172" y="90"/>
                    <a:pt x="172" y="90"/>
                  </a:cubicBezTo>
                  <a:cubicBezTo>
                    <a:pt x="173" y="93"/>
                    <a:pt x="174" y="95"/>
                    <a:pt x="175" y="98"/>
                  </a:cubicBezTo>
                  <a:cubicBezTo>
                    <a:pt x="175" y="100"/>
                    <a:pt x="175" y="103"/>
                    <a:pt x="176" y="106"/>
                  </a:cubicBezTo>
                  <a:cubicBezTo>
                    <a:pt x="177" y="115"/>
                    <a:pt x="177" y="115"/>
                    <a:pt x="177" y="115"/>
                  </a:cubicBezTo>
                  <a:cubicBezTo>
                    <a:pt x="195" y="126"/>
                    <a:pt x="195" y="126"/>
                    <a:pt x="195" y="126"/>
                  </a:cubicBezTo>
                  <a:cubicBezTo>
                    <a:pt x="188" y="147"/>
                    <a:pt x="188" y="147"/>
                    <a:pt x="188" y="147"/>
                  </a:cubicBezTo>
                  <a:cubicBezTo>
                    <a:pt x="167" y="146"/>
                    <a:pt x="167" y="146"/>
                    <a:pt x="167" y="146"/>
                  </a:cubicBezTo>
                  <a:cubicBezTo>
                    <a:pt x="161" y="153"/>
                    <a:pt x="161" y="153"/>
                    <a:pt x="161" y="153"/>
                  </a:cubicBezTo>
                  <a:cubicBezTo>
                    <a:pt x="157" y="157"/>
                    <a:pt x="153" y="161"/>
                    <a:pt x="149" y="164"/>
                  </a:cubicBezTo>
                  <a:cubicBezTo>
                    <a:pt x="141" y="169"/>
                    <a:pt x="141" y="169"/>
                    <a:pt x="141" y="169"/>
                  </a:cubicBezTo>
                  <a:cubicBezTo>
                    <a:pt x="140" y="190"/>
                    <a:pt x="140" y="190"/>
                    <a:pt x="140" y="190"/>
                  </a:cubicBezTo>
                  <a:cubicBezTo>
                    <a:pt x="119" y="195"/>
                    <a:pt x="119" y="195"/>
                    <a:pt x="119" y="195"/>
                  </a:cubicBezTo>
                  <a:cubicBezTo>
                    <a:pt x="110" y="176"/>
                    <a:pt x="110" y="176"/>
                    <a:pt x="110" y="176"/>
                  </a:cubicBezTo>
                  <a:cubicBezTo>
                    <a:pt x="101" y="174"/>
                    <a:pt x="101" y="174"/>
                    <a:pt x="101" y="174"/>
                  </a:cubicBezTo>
                  <a:cubicBezTo>
                    <a:pt x="95" y="174"/>
                    <a:pt x="90" y="172"/>
                    <a:pt x="85" y="169"/>
                  </a:cubicBezTo>
                  <a:cubicBezTo>
                    <a:pt x="77" y="165"/>
                    <a:pt x="77" y="165"/>
                    <a:pt x="77" y="165"/>
                  </a:cubicBezTo>
                  <a:cubicBezTo>
                    <a:pt x="58" y="176"/>
                    <a:pt x="58" y="176"/>
                    <a:pt x="58" y="176"/>
                  </a:cubicBezTo>
                  <a:cubicBezTo>
                    <a:pt x="43" y="160"/>
                    <a:pt x="43" y="160"/>
                    <a:pt x="43" y="160"/>
                  </a:cubicBezTo>
                  <a:lnTo>
                    <a:pt x="55" y="14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00" name="Google Shape;3600;p47"/>
            <p:cNvSpPr/>
            <p:nvPr/>
          </p:nvSpPr>
          <p:spPr>
            <a:xfrm>
              <a:off x="4719638" y="1249363"/>
              <a:ext cx="17463" cy="15875"/>
            </a:xfrm>
            <a:custGeom>
              <a:avLst/>
              <a:gdLst/>
              <a:ahLst/>
              <a:cxnLst/>
              <a:rect l="l" t="t" r="r" b="b"/>
              <a:pathLst>
                <a:path w="80" h="79" extrusionOk="0">
                  <a:moveTo>
                    <a:pt x="19" y="73"/>
                  </a:moveTo>
                  <a:cubicBezTo>
                    <a:pt x="25" y="77"/>
                    <a:pt x="32" y="79"/>
                    <a:pt x="39" y="79"/>
                  </a:cubicBezTo>
                  <a:cubicBezTo>
                    <a:pt x="42" y="79"/>
                    <a:pt x="44" y="79"/>
                    <a:pt x="47" y="78"/>
                  </a:cubicBezTo>
                  <a:cubicBezTo>
                    <a:pt x="67" y="74"/>
                    <a:pt x="80" y="54"/>
                    <a:pt x="76" y="33"/>
                  </a:cubicBezTo>
                  <a:cubicBezTo>
                    <a:pt x="76" y="33"/>
                    <a:pt x="76" y="33"/>
                    <a:pt x="76" y="33"/>
                  </a:cubicBezTo>
                  <a:cubicBezTo>
                    <a:pt x="71" y="13"/>
                    <a:pt x="51" y="0"/>
                    <a:pt x="31" y="5"/>
                  </a:cubicBezTo>
                  <a:cubicBezTo>
                    <a:pt x="21" y="7"/>
                    <a:pt x="13" y="13"/>
                    <a:pt x="7" y="21"/>
                  </a:cubicBezTo>
                  <a:cubicBezTo>
                    <a:pt x="2" y="30"/>
                    <a:pt x="0" y="40"/>
                    <a:pt x="2" y="50"/>
                  </a:cubicBezTo>
                  <a:cubicBezTo>
                    <a:pt x="4" y="59"/>
                    <a:pt x="10" y="68"/>
                    <a:pt x="19" y="73"/>
                  </a:cubicBezTo>
                  <a:close/>
                  <a:moveTo>
                    <a:pt x="28" y="34"/>
                  </a:moveTo>
                  <a:cubicBezTo>
                    <a:pt x="30" y="31"/>
                    <a:pt x="33" y="29"/>
                    <a:pt x="36" y="29"/>
                  </a:cubicBezTo>
                  <a:cubicBezTo>
                    <a:pt x="37" y="28"/>
                    <a:pt x="38" y="28"/>
                    <a:pt x="39" y="28"/>
                  </a:cubicBezTo>
                  <a:cubicBezTo>
                    <a:pt x="45" y="28"/>
                    <a:pt x="50" y="33"/>
                    <a:pt x="52" y="39"/>
                  </a:cubicBezTo>
                  <a:cubicBezTo>
                    <a:pt x="53" y="42"/>
                    <a:pt x="52" y="46"/>
                    <a:pt x="50" y="49"/>
                  </a:cubicBezTo>
                  <a:cubicBezTo>
                    <a:pt x="48" y="51"/>
                    <a:pt x="45" y="54"/>
                    <a:pt x="42" y="54"/>
                  </a:cubicBezTo>
                  <a:cubicBezTo>
                    <a:pt x="35" y="56"/>
                    <a:pt x="28" y="51"/>
                    <a:pt x="26" y="44"/>
                  </a:cubicBezTo>
                  <a:cubicBezTo>
                    <a:pt x="25" y="41"/>
                    <a:pt x="26" y="37"/>
                    <a:pt x="28" y="3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01" name="Google Shape;3601;p47"/>
            <p:cNvSpPr/>
            <p:nvPr/>
          </p:nvSpPr>
          <p:spPr>
            <a:xfrm>
              <a:off x="4640263" y="1219200"/>
              <a:ext cx="123825" cy="123825"/>
            </a:xfrm>
            <a:custGeom>
              <a:avLst/>
              <a:gdLst/>
              <a:ahLst/>
              <a:cxnLst/>
              <a:rect l="l" t="t" r="r" b="b"/>
              <a:pathLst>
                <a:path w="78" h="78" extrusionOk="0">
                  <a:moveTo>
                    <a:pt x="0" y="0"/>
                  </a:moveTo>
                  <a:lnTo>
                    <a:pt x="0" y="78"/>
                  </a:lnTo>
                  <a:lnTo>
                    <a:pt x="78" y="78"/>
                  </a:lnTo>
                  <a:lnTo>
                    <a:pt x="78" y="0"/>
                  </a:lnTo>
                  <a:lnTo>
                    <a:pt x="0" y="0"/>
                  </a:lnTo>
                  <a:close/>
                  <a:moveTo>
                    <a:pt x="74" y="74"/>
                  </a:moveTo>
                  <a:lnTo>
                    <a:pt x="4" y="74"/>
                  </a:lnTo>
                  <a:lnTo>
                    <a:pt x="4" y="3"/>
                  </a:lnTo>
                  <a:lnTo>
                    <a:pt x="74" y="3"/>
                  </a:lnTo>
                  <a:lnTo>
                    <a:pt x="74" y="7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3602" name="Google Shape;3602;p47"/>
          <p:cNvGrpSpPr/>
          <p:nvPr/>
        </p:nvGrpSpPr>
        <p:grpSpPr>
          <a:xfrm>
            <a:off x="630430" y="1988262"/>
            <a:ext cx="470610" cy="478327"/>
            <a:chOff x="6215424" y="4028218"/>
            <a:chExt cx="202814" cy="206140"/>
          </a:xfrm>
        </p:grpSpPr>
        <p:sp>
          <p:nvSpPr>
            <p:cNvPr id="3603" name="Google Shape;3603;p47"/>
            <p:cNvSpPr/>
            <p:nvPr/>
          </p:nvSpPr>
          <p:spPr>
            <a:xfrm>
              <a:off x="6251997" y="4071442"/>
              <a:ext cx="86400" cy="66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3604" name="Google Shape;3604;p47"/>
            <p:cNvSpPr/>
            <p:nvPr/>
          </p:nvSpPr>
          <p:spPr>
            <a:xfrm>
              <a:off x="6251997" y="4108014"/>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3605" name="Google Shape;3605;p47"/>
            <p:cNvSpPr/>
            <p:nvPr/>
          </p:nvSpPr>
          <p:spPr>
            <a:xfrm>
              <a:off x="6251997" y="4144589"/>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3606" name="Google Shape;3606;p47"/>
            <p:cNvSpPr/>
            <p:nvPr/>
          </p:nvSpPr>
          <p:spPr>
            <a:xfrm>
              <a:off x="6251997" y="4181161"/>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3607" name="Google Shape;3607;p47"/>
            <p:cNvSpPr/>
            <p:nvPr/>
          </p:nvSpPr>
          <p:spPr>
            <a:xfrm>
              <a:off x="6215424" y="4028218"/>
              <a:ext cx="202814" cy="206140"/>
            </a:xfrm>
            <a:custGeom>
              <a:avLst/>
              <a:gdLst/>
              <a:ahLst/>
              <a:cxnLst/>
              <a:rect l="l" t="t" r="r" b="b"/>
              <a:pathLst>
                <a:path w="61" h="62" extrusionOk="0">
                  <a:moveTo>
                    <a:pt x="48" y="0"/>
                  </a:moveTo>
                  <a:lnTo>
                    <a:pt x="0" y="0"/>
                  </a:lnTo>
                  <a:lnTo>
                    <a:pt x="0" y="62"/>
                  </a:lnTo>
                  <a:lnTo>
                    <a:pt x="61" y="62"/>
                  </a:lnTo>
                  <a:lnTo>
                    <a:pt x="61" y="13"/>
                  </a:lnTo>
                  <a:lnTo>
                    <a:pt x="48" y="0"/>
                  </a:lnTo>
                  <a:close/>
                  <a:moveTo>
                    <a:pt x="49" y="5"/>
                  </a:moveTo>
                  <a:lnTo>
                    <a:pt x="57" y="13"/>
                  </a:lnTo>
                  <a:lnTo>
                    <a:pt x="49" y="13"/>
                  </a:lnTo>
                  <a:lnTo>
                    <a:pt x="49" y="5"/>
                  </a:lnTo>
                  <a:close/>
                  <a:moveTo>
                    <a:pt x="2" y="59"/>
                  </a:moveTo>
                  <a:lnTo>
                    <a:pt x="2" y="3"/>
                  </a:lnTo>
                  <a:lnTo>
                    <a:pt x="46" y="3"/>
                  </a:lnTo>
                  <a:lnTo>
                    <a:pt x="46" y="15"/>
                  </a:lnTo>
                  <a:lnTo>
                    <a:pt x="59" y="15"/>
                  </a:lnTo>
                  <a:lnTo>
                    <a:pt x="59" y="59"/>
                  </a:lnTo>
                  <a:lnTo>
                    <a:pt x="2" y="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grpSp>
      <p:grpSp>
        <p:nvGrpSpPr>
          <p:cNvPr id="3611" name="Google Shape;3611;p47"/>
          <p:cNvGrpSpPr/>
          <p:nvPr/>
        </p:nvGrpSpPr>
        <p:grpSpPr>
          <a:xfrm>
            <a:off x="636286" y="2611398"/>
            <a:ext cx="471655" cy="471655"/>
            <a:chOff x="4287838" y="1854201"/>
            <a:chExt cx="149225" cy="149225"/>
          </a:xfrm>
        </p:grpSpPr>
        <p:sp>
          <p:nvSpPr>
            <p:cNvPr id="3612" name="Google Shape;3612;p47"/>
            <p:cNvSpPr/>
            <p:nvPr/>
          </p:nvSpPr>
          <p:spPr>
            <a:xfrm>
              <a:off x="4287838" y="1854201"/>
              <a:ext cx="149225" cy="149225"/>
            </a:xfrm>
            <a:custGeom>
              <a:avLst/>
              <a:gdLst/>
              <a:ahLst/>
              <a:cxnLst/>
              <a:rect l="l" t="t" r="r" b="b"/>
              <a:pathLst>
                <a:path w="94" h="94" extrusionOk="0">
                  <a:moveTo>
                    <a:pt x="0" y="0"/>
                  </a:moveTo>
                  <a:lnTo>
                    <a:pt x="0" y="94"/>
                  </a:lnTo>
                  <a:lnTo>
                    <a:pt x="94" y="94"/>
                  </a:lnTo>
                  <a:lnTo>
                    <a:pt x="94" y="0"/>
                  </a:lnTo>
                  <a:lnTo>
                    <a:pt x="0" y="0"/>
                  </a:lnTo>
                  <a:close/>
                  <a:moveTo>
                    <a:pt x="90" y="90"/>
                  </a:moveTo>
                  <a:lnTo>
                    <a:pt x="4" y="90"/>
                  </a:lnTo>
                  <a:lnTo>
                    <a:pt x="4" y="4"/>
                  </a:lnTo>
                  <a:lnTo>
                    <a:pt x="90" y="4"/>
                  </a:lnTo>
                  <a:lnTo>
                    <a:pt x="90" y="9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Arial"/>
                <a:ea typeface="Arial"/>
                <a:cs typeface="Arial"/>
                <a:sym typeface="Arial"/>
              </a:endParaRPr>
            </a:p>
          </p:txBody>
        </p:sp>
        <p:cxnSp>
          <p:nvCxnSpPr>
            <p:cNvPr id="3613" name="Google Shape;3613;p47"/>
            <p:cNvCxnSpPr/>
            <p:nvPr/>
          </p:nvCxnSpPr>
          <p:spPr>
            <a:xfrm>
              <a:off x="4375150" y="1884363"/>
              <a:ext cx="0" cy="0"/>
            </a:xfrm>
            <a:prstGeom prst="straightConnector1">
              <a:avLst/>
            </a:prstGeom>
            <a:noFill/>
            <a:ln>
              <a:noFill/>
            </a:ln>
          </p:spPr>
        </p:cxnSp>
        <p:cxnSp>
          <p:nvCxnSpPr>
            <p:cNvPr id="3614" name="Google Shape;3614;p47"/>
            <p:cNvCxnSpPr/>
            <p:nvPr/>
          </p:nvCxnSpPr>
          <p:spPr>
            <a:xfrm>
              <a:off x="4375150" y="1884363"/>
              <a:ext cx="0" cy="0"/>
            </a:xfrm>
            <a:prstGeom prst="straightConnector1">
              <a:avLst/>
            </a:prstGeom>
            <a:noFill/>
            <a:ln>
              <a:noFill/>
            </a:ln>
          </p:spPr>
        </p:cxnSp>
        <p:sp>
          <p:nvSpPr>
            <p:cNvPr id="3615" name="Google Shape;3615;p47"/>
            <p:cNvSpPr/>
            <p:nvPr/>
          </p:nvSpPr>
          <p:spPr>
            <a:xfrm>
              <a:off x="4308475" y="1881188"/>
              <a:ext cx="101600" cy="96838"/>
            </a:xfrm>
            <a:custGeom>
              <a:avLst/>
              <a:gdLst/>
              <a:ahLst/>
              <a:cxnLst/>
              <a:rect l="l" t="t" r="r" b="b"/>
              <a:pathLst>
                <a:path w="131" h="125" extrusionOk="0">
                  <a:moveTo>
                    <a:pt x="94" y="106"/>
                  </a:moveTo>
                  <a:cubicBezTo>
                    <a:pt x="94" y="117"/>
                    <a:pt x="102" y="125"/>
                    <a:pt x="112" y="125"/>
                  </a:cubicBezTo>
                  <a:cubicBezTo>
                    <a:pt x="123" y="125"/>
                    <a:pt x="131" y="117"/>
                    <a:pt x="131" y="106"/>
                  </a:cubicBezTo>
                  <a:cubicBezTo>
                    <a:pt x="131" y="96"/>
                    <a:pt x="123" y="87"/>
                    <a:pt x="112" y="87"/>
                  </a:cubicBezTo>
                  <a:cubicBezTo>
                    <a:pt x="106" y="87"/>
                    <a:pt x="101" y="90"/>
                    <a:pt x="97" y="95"/>
                  </a:cubicBezTo>
                  <a:cubicBezTo>
                    <a:pt x="97" y="96"/>
                    <a:pt x="97" y="96"/>
                    <a:pt x="97" y="96"/>
                  </a:cubicBezTo>
                  <a:cubicBezTo>
                    <a:pt x="38" y="65"/>
                    <a:pt x="38" y="65"/>
                    <a:pt x="38" y="65"/>
                  </a:cubicBezTo>
                  <a:cubicBezTo>
                    <a:pt x="38" y="64"/>
                    <a:pt x="38" y="64"/>
                    <a:pt x="38" y="64"/>
                  </a:cubicBezTo>
                  <a:cubicBezTo>
                    <a:pt x="38" y="64"/>
                    <a:pt x="38" y="63"/>
                    <a:pt x="38" y="62"/>
                  </a:cubicBezTo>
                  <a:cubicBezTo>
                    <a:pt x="38" y="62"/>
                    <a:pt x="38" y="61"/>
                    <a:pt x="38" y="60"/>
                  </a:cubicBezTo>
                  <a:cubicBezTo>
                    <a:pt x="38" y="60"/>
                    <a:pt x="38" y="60"/>
                    <a:pt x="38" y="60"/>
                  </a:cubicBezTo>
                  <a:cubicBezTo>
                    <a:pt x="97" y="29"/>
                    <a:pt x="97" y="29"/>
                    <a:pt x="97" y="29"/>
                  </a:cubicBezTo>
                  <a:cubicBezTo>
                    <a:pt x="97" y="29"/>
                    <a:pt x="97" y="29"/>
                    <a:pt x="97" y="29"/>
                  </a:cubicBezTo>
                  <a:cubicBezTo>
                    <a:pt x="101" y="34"/>
                    <a:pt x="106" y="37"/>
                    <a:pt x="112" y="37"/>
                  </a:cubicBezTo>
                  <a:cubicBezTo>
                    <a:pt x="123" y="37"/>
                    <a:pt x="131" y="29"/>
                    <a:pt x="131" y="18"/>
                  </a:cubicBezTo>
                  <a:cubicBezTo>
                    <a:pt x="131" y="8"/>
                    <a:pt x="123" y="0"/>
                    <a:pt x="112" y="0"/>
                  </a:cubicBezTo>
                  <a:cubicBezTo>
                    <a:pt x="102" y="0"/>
                    <a:pt x="94" y="8"/>
                    <a:pt x="94" y="18"/>
                  </a:cubicBezTo>
                  <a:cubicBezTo>
                    <a:pt x="94" y="19"/>
                    <a:pt x="94" y="20"/>
                    <a:pt x="94" y="21"/>
                  </a:cubicBezTo>
                  <a:cubicBezTo>
                    <a:pt x="94" y="21"/>
                    <a:pt x="94" y="21"/>
                    <a:pt x="94" y="21"/>
                  </a:cubicBezTo>
                  <a:cubicBezTo>
                    <a:pt x="35" y="52"/>
                    <a:pt x="35" y="52"/>
                    <a:pt x="35" y="52"/>
                  </a:cubicBezTo>
                  <a:cubicBezTo>
                    <a:pt x="34" y="52"/>
                    <a:pt x="34" y="52"/>
                    <a:pt x="34" y="52"/>
                  </a:cubicBezTo>
                  <a:cubicBezTo>
                    <a:pt x="31" y="47"/>
                    <a:pt x="25" y="44"/>
                    <a:pt x="19" y="44"/>
                  </a:cubicBezTo>
                  <a:cubicBezTo>
                    <a:pt x="9" y="44"/>
                    <a:pt x="0" y="52"/>
                    <a:pt x="0" y="62"/>
                  </a:cubicBezTo>
                  <a:cubicBezTo>
                    <a:pt x="0" y="73"/>
                    <a:pt x="9" y="81"/>
                    <a:pt x="19" y="81"/>
                  </a:cubicBezTo>
                  <a:cubicBezTo>
                    <a:pt x="25" y="81"/>
                    <a:pt x="31" y="78"/>
                    <a:pt x="34" y="73"/>
                  </a:cubicBezTo>
                  <a:cubicBezTo>
                    <a:pt x="35" y="73"/>
                    <a:pt x="35" y="73"/>
                    <a:pt x="35" y="73"/>
                  </a:cubicBezTo>
                  <a:cubicBezTo>
                    <a:pt x="94" y="104"/>
                    <a:pt x="94" y="104"/>
                    <a:pt x="94" y="104"/>
                  </a:cubicBezTo>
                  <a:cubicBezTo>
                    <a:pt x="94" y="104"/>
                    <a:pt x="94" y="104"/>
                    <a:pt x="94" y="104"/>
                  </a:cubicBezTo>
                  <a:cubicBezTo>
                    <a:pt x="94" y="105"/>
                    <a:pt x="94" y="106"/>
                    <a:pt x="94" y="106"/>
                  </a:cubicBezTo>
                  <a:close/>
                  <a:moveTo>
                    <a:pt x="112" y="96"/>
                  </a:moveTo>
                  <a:cubicBezTo>
                    <a:pt x="118" y="96"/>
                    <a:pt x="123" y="100"/>
                    <a:pt x="123" y="106"/>
                  </a:cubicBezTo>
                  <a:cubicBezTo>
                    <a:pt x="123" y="112"/>
                    <a:pt x="118" y="117"/>
                    <a:pt x="112" y="117"/>
                  </a:cubicBezTo>
                  <a:cubicBezTo>
                    <a:pt x="107" y="117"/>
                    <a:pt x="102" y="112"/>
                    <a:pt x="102" y="106"/>
                  </a:cubicBezTo>
                  <a:cubicBezTo>
                    <a:pt x="102" y="100"/>
                    <a:pt x="107" y="96"/>
                    <a:pt x="112" y="96"/>
                  </a:cubicBezTo>
                  <a:close/>
                  <a:moveTo>
                    <a:pt x="112" y="8"/>
                  </a:moveTo>
                  <a:cubicBezTo>
                    <a:pt x="118" y="8"/>
                    <a:pt x="123" y="13"/>
                    <a:pt x="123" y="18"/>
                  </a:cubicBezTo>
                  <a:cubicBezTo>
                    <a:pt x="123" y="24"/>
                    <a:pt x="118" y="29"/>
                    <a:pt x="112" y="29"/>
                  </a:cubicBezTo>
                  <a:cubicBezTo>
                    <a:pt x="107" y="29"/>
                    <a:pt x="102" y="24"/>
                    <a:pt x="102" y="18"/>
                  </a:cubicBezTo>
                  <a:cubicBezTo>
                    <a:pt x="102" y="13"/>
                    <a:pt x="107" y="8"/>
                    <a:pt x="112" y="8"/>
                  </a:cubicBezTo>
                  <a:close/>
                  <a:moveTo>
                    <a:pt x="19" y="73"/>
                  </a:moveTo>
                  <a:cubicBezTo>
                    <a:pt x="13" y="73"/>
                    <a:pt x="9" y="68"/>
                    <a:pt x="9" y="62"/>
                  </a:cubicBezTo>
                  <a:cubicBezTo>
                    <a:pt x="9" y="57"/>
                    <a:pt x="13" y="52"/>
                    <a:pt x="19" y="52"/>
                  </a:cubicBezTo>
                  <a:cubicBezTo>
                    <a:pt x="25" y="52"/>
                    <a:pt x="30" y="57"/>
                    <a:pt x="30" y="62"/>
                  </a:cubicBezTo>
                  <a:cubicBezTo>
                    <a:pt x="30" y="68"/>
                    <a:pt x="25" y="73"/>
                    <a:pt x="19" y="7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Arial"/>
                <a:ea typeface="Arial"/>
                <a:cs typeface="Arial"/>
                <a:sym typeface="Arial"/>
              </a:endParaRPr>
            </a:p>
          </p:txBody>
        </p:sp>
      </p:grpSp>
      <p:sp>
        <p:nvSpPr>
          <p:cNvPr id="3616" name="Google Shape;3616;p47"/>
          <p:cNvSpPr txBox="1"/>
          <p:nvPr/>
        </p:nvSpPr>
        <p:spPr>
          <a:xfrm>
            <a:off x="1267625" y="1437125"/>
            <a:ext cx="676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dirty="0">
                <a:solidFill>
                  <a:srgbClr val="000000"/>
                </a:solidFill>
                <a:latin typeface="Arial"/>
                <a:ea typeface="Arial"/>
                <a:cs typeface="Arial"/>
                <a:sym typeface="Arial"/>
              </a:rPr>
              <a:t>Verwerken van alle input uit de thematische werkgroep.</a:t>
            </a:r>
            <a:endParaRPr sz="1400" b="0" i="0" u="none" strike="noStrike" cap="none" dirty="0">
              <a:solidFill>
                <a:srgbClr val="000000"/>
              </a:solidFill>
              <a:latin typeface="Arial"/>
              <a:ea typeface="Arial"/>
              <a:cs typeface="Arial"/>
              <a:sym typeface="Arial"/>
            </a:endParaRPr>
          </a:p>
        </p:txBody>
      </p:sp>
      <p:sp>
        <p:nvSpPr>
          <p:cNvPr id="3617" name="Google Shape;3617;p47"/>
          <p:cNvSpPr txBox="1"/>
          <p:nvPr/>
        </p:nvSpPr>
        <p:spPr>
          <a:xfrm>
            <a:off x="1267625" y="2035950"/>
            <a:ext cx="74652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dirty="0">
                <a:solidFill>
                  <a:srgbClr val="000000"/>
                </a:solidFill>
                <a:latin typeface="Arial"/>
                <a:ea typeface="Arial"/>
                <a:cs typeface="Arial"/>
                <a:sym typeface="Arial"/>
              </a:rPr>
              <a:t>Rondsturen van een verslag van deze werkgroep. Feedback is zeker welkom.</a:t>
            </a:r>
            <a:endParaRPr sz="1400" b="0" i="0" u="none" strike="noStrike" cap="none" dirty="0">
              <a:solidFill>
                <a:srgbClr val="000000"/>
              </a:solidFill>
              <a:latin typeface="Arial"/>
              <a:ea typeface="Arial"/>
              <a:cs typeface="Arial"/>
              <a:sym typeface="Arial"/>
            </a:endParaRPr>
          </a:p>
        </p:txBody>
      </p:sp>
      <p:sp>
        <p:nvSpPr>
          <p:cNvPr id="3618" name="Google Shape;3618;p47"/>
          <p:cNvSpPr txBox="1"/>
          <p:nvPr/>
        </p:nvSpPr>
        <p:spPr>
          <a:xfrm>
            <a:off x="1267574" y="2677875"/>
            <a:ext cx="676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dirty="0">
                <a:solidFill>
                  <a:srgbClr val="000000"/>
                </a:solidFill>
                <a:latin typeface="Arial"/>
                <a:ea typeface="Arial"/>
                <a:cs typeface="Arial"/>
                <a:sym typeface="Arial"/>
              </a:rPr>
              <a:t>Feedback capteren via GitHub.</a:t>
            </a:r>
            <a:endParaRPr sz="1400" b="0" i="0" u="none" strike="noStrike" cap="none" dirty="0">
              <a:solidFill>
                <a:srgbClr val="000000"/>
              </a:solidFill>
              <a:latin typeface="Arial"/>
              <a:ea typeface="Arial"/>
              <a:cs typeface="Arial"/>
              <a:sym typeface="Arial"/>
            </a:endParaRPr>
          </a:p>
        </p:txBody>
      </p:sp>
      <p:sp>
        <p:nvSpPr>
          <p:cNvPr id="3619" name="Google Shape;3619;p47"/>
          <p:cNvSpPr txBox="1"/>
          <p:nvPr/>
        </p:nvSpPr>
        <p:spPr>
          <a:xfrm>
            <a:off x="1258406" y="3298344"/>
            <a:ext cx="676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NL" sz="1600" b="0" i="0" u="none" strike="noStrike" cap="none" dirty="0">
                <a:solidFill>
                  <a:srgbClr val="000000"/>
                </a:solidFill>
                <a:latin typeface="Arial"/>
                <a:ea typeface="Arial"/>
                <a:cs typeface="Arial"/>
                <a:sym typeface="Arial"/>
              </a:rPr>
              <a:t>Eerste versie van een semantisch model publiceren op GitHub. </a:t>
            </a:r>
            <a:endParaRPr lang="nl-NL" sz="1400" b="0" i="0" u="none" strike="noStrike" cap="none" dirty="0">
              <a:solidFill>
                <a:srgbClr val="000000"/>
              </a:solidFill>
              <a:latin typeface="Arial"/>
              <a:ea typeface="Arial"/>
              <a:cs typeface="Arial"/>
              <a:sym typeface="Arial"/>
            </a:endParaRPr>
          </a:p>
        </p:txBody>
      </p:sp>
      <p:sp>
        <p:nvSpPr>
          <p:cNvPr id="3620" name="Google Shape;3620;p47"/>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2800" b="1" i="0" u="none" strike="noStrike" cap="none" dirty="0">
                <a:solidFill>
                  <a:srgbClr val="000000"/>
                </a:solidFill>
                <a:latin typeface="Arial"/>
                <a:ea typeface="Arial"/>
                <a:cs typeface="Arial"/>
                <a:sym typeface="Arial"/>
              </a:rPr>
              <a:t>Volgende stappen</a:t>
            </a:r>
            <a:endParaRPr lang="nl-BE" sz="1200" b="0" i="0" u="none" strike="noStrike" cap="none" dirty="0">
              <a:solidFill>
                <a:srgbClr val="000000"/>
              </a:solidFill>
              <a:latin typeface="Arial"/>
              <a:ea typeface="Arial"/>
              <a:cs typeface="Arial"/>
              <a:sym typeface="Arial"/>
            </a:endParaRPr>
          </a:p>
        </p:txBody>
      </p:sp>
      <p:sp>
        <p:nvSpPr>
          <p:cNvPr id="3621" name="Google Shape;3621;p47"/>
          <p:cNvSpPr txBox="1"/>
          <p:nvPr/>
        </p:nvSpPr>
        <p:spPr>
          <a:xfrm>
            <a:off x="1267574" y="3918637"/>
            <a:ext cx="676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dirty="0">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5"/>
                  </a:ext>
                </a:extLst>
              </a:rPr>
              <a:t>Omzetten van sneuvelmodel in UML conform data </a:t>
            </a:r>
            <a:r>
              <a:rPr lang="nl-BE" sz="1600" b="0" i="0" u="none" strike="noStrike" cap="none" dirty="0">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6"/>
                  </a:ext>
                </a:extLst>
              </a:rPr>
              <a:t>model</a:t>
            </a:r>
            <a:endParaRPr lang="nl-BE" sz="1600" b="0" i="0" u="none" strike="noStrike" cap="none" dirty="0">
              <a:solidFill>
                <a:srgbClr val="000000"/>
              </a:solidFill>
              <a:latin typeface="Arial"/>
              <a:ea typeface="Arial"/>
              <a:cs typeface="Arial"/>
              <a:sym typeface="Arial"/>
            </a:endParaRPr>
          </a:p>
        </p:txBody>
      </p:sp>
      <p:grpSp>
        <p:nvGrpSpPr>
          <p:cNvPr id="3622" name="Google Shape;3622;p47"/>
          <p:cNvGrpSpPr/>
          <p:nvPr/>
        </p:nvGrpSpPr>
        <p:grpSpPr>
          <a:xfrm>
            <a:off x="657625" y="3854557"/>
            <a:ext cx="457226" cy="457236"/>
            <a:chOff x="4300538" y="69851"/>
            <a:chExt cx="1193800" cy="1195387"/>
          </a:xfrm>
        </p:grpSpPr>
        <p:sp>
          <p:nvSpPr>
            <p:cNvPr id="3623" name="Google Shape;3623;p47"/>
            <p:cNvSpPr/>
            <p:nvPr/>
          </p:nvSpPr>
          <p:spPr>
            <a:xfrm>
              <a:off x="4300538" y="69851"/>
              <a:ext cx="1193800" cy="1195387"/>
            </a:xfrm>
            <a:custGeom>
              <a:avLst/>
              <a:gdLst/>
              <a:ahLst/>
              <a:cxnLst/>
              <a:rect l="l" t="t" r="r" b="b"/>
              <a:pathLst>
                <a:path w="576" h="576" extrusionOk="0">
                  <a:moveTo>
                    <a:pt x="0" y="0"/>
                  </a:moveTo>
                  <a:cubicBezTo>
                    <a:pt x="0" y="576"/>
                    <a:pt x="0" y="576"/>
                    <a:pt x="0" y="576"/>
                  </a:cubicBezTo>
                  <a:cubicBezTo>
                    <a:pt x="576" y="576"/>
                    <a:pt x="576" y="576"/>
                    <a:pt x="576" y="576"/>
                  </a:cubicBezTo>
                  <a:cubicBezTo>
                    <a:pt x="576" y="0"/>
                    <a:pt x="576" y="0"/>
                    <a:pt x="576" y="0"/>
                  </a:cubicBezTo>
                  <a:lnTo>
                    <a:pt x="0" y="0"/>
                  </a:lnTo>
                  <a:close/>
                  <a:moveTo>
                    <a:pt x="220" y="23"/>
                  </a:moveTo>
                  <a:cubicBezTo>
                    <a:pt x="441" y="23"/>
                    <a:pt x="441" y="23"/>
                    <a:pt x="441" y="23"/>
                  </a:cubicBezTo>
                  <a:cubicBezTo>
                    <a:pt x="441" y="67"/>
                    <a:pt x="441" y="67"/>
                    <a:pt x="441" y="67"/>
                  </a:cubicBezTo>
                  <a:cubicBezTo>
                    <a:pt x="220" y="67"/>
                    <a:pt x="220" y="67"/>
                    <a:pt x="220" y="67"/>
                  </a:cubicBezTo>
                  <a:lnTo>
                    <a:pt x="220" y="23"/>
                  </a:lnTo>
                  <a:close/>
                  <a:moveTo>
                    <a:pt x="196" y="67"/>
                  </a:moveTo>
                  <a:cubicBezTo>
                    <a:pt x="134" y="67"/>
                    <a:pt x="134" y="67"/>
                    <a:pt x="134" y="67"/>
                  </a:cubicBezTo>
                  <a:cubicBezTo>
                    <a:pt x="134" y="23"/>
                    <a:pt x="134" y="23"/>
                    <a:pt x="134" y="23"/>
                  </a:cubicBezTo>
                  <a:cubicBezTo>
                    <a:pt x="196" y="23"/>
                    <a:pt x="196" y="23"/>
                    <a:pt x="196" y="23"/>
                  </a:cubicBezTo>
                  <a:lnTo>
                    <a:pt x="196" y="67"/>
                  </a:lnTo>
                  <a:close/>
                  <a:moveTo>
                    <a:pt x="553" y="552"/>
                  </a:moveTo>
                  <a:cubicBezTo>
                    <a:pt x="23" y="552"/>
                    <a:pt x="23" y="552"/>
                    <a:pt x="23" y="552"/>
                  </a:cubicBezTo>
                  <a:cubicBezTo>
                    <a:pt x="23" y="23"/>
                    <a:pt x="23" y="23"/>
                    <a:pt x="23" y="23"/>
                  </a:cubicBezTo>
                  <a:cubicBezTo>
                    <a:pt x="110" y="23"/>
                    <a:pt x="110" y="23"/>
                    <a:pt x="110" y="23"/>
                  </a:cubicBezTo>
                  <a:cubicBezTo>
                    <a:pt x="110" y="67"/>
                    <a:pt x="110" y="67"/>
                    <a:pt x="110" y="67"/>
                  </a:cubicBezTo>
                  <a:cubicBezTo>
                    <a:pt x="70" y="67"/>
                    <a:pt x="70" y="67"/>
                    <a:pt x="70" y="67"/>
                  </a:cubicBezTo>
                  <a:cubicBezTo>
                    <a:pt x="70" y="250"/>
                    <a:pt x="70" y="250"/>
                    <a:pt x="70" y="250"/>
                  </a:cubicBezTo>
                  <a:cubicBezTo>
                    <a:pt x="110" y="250"/>
                    <a:pt x="110" y="250"/>
                    <a:pt x="110" y="250"/>
                  </a:cubicBezTo>
                  <a:cubicBezTo>
                    <a:pt x="110" y="297"/>
                    <a:pt x="110" y="297"/>
                    <a:pt x="110" y="297"/>
                  </a:cubicBezTo>
                  <a:cubicBezTo>
                    <a:pt x="78" y="303"/>
                    <a:pt x="54" y="330"/>
                    <a:pt x="54" y="362"/>
                  </a:cubicBezTo>
                  <a:cubicBezTo>
                    <a:pt x="54" y="441"/>
                    <a:pt x="122" y="519"/>
                    <a:pt x="122" y="519"/>
                  </a:cubicBezTo>
                  <a:cubicBezTo>
                    <a:pt x="122" y="519"/>
                    <a:pt x="189" y="441"/>
                    <a:pt x="189" y="362"/>
                  </a:cubicBezTo>
                  <a:cubicBezTo>
                    <a:pt x="189" y="330"/>
                    <a:pt x="165" y="303"/>
                    <a:pt x="134" y="297"/>
                  </a:cubicBezTo>
                  <a:cubicBezTo>
                    <a:pt x="134" y="250"/>
                    <a:pt x="134" y="250"/>
                    <a:pt x="134" y="250"/>
                  </a:cubicBezTo>
                  <a:cubicBezTo>
                    <a:pt x="275" y="250"/>
                    <a:pt x="275" y="250"/>
                    <a:pt x="275" y="250"/>
                  </a:cubicBezTo>
                  <a:cubicBezTo>
                    <a:pt x="275" y="296"/>
                    <a:pt x="275" y="296"/>
                    <a:pt x="275" y="296"/>
                  </a:cubicBezTo>
                  <a:cubicBezTo>
                    <a:pt x="243" y="302"/>
                    <a:pt x="218" y="330"/>
                    <a:pt x="218" y="364"/>
                  </a:cubicBezTo>
                  <a:cubicBezTo>
                    <a:pt x="218" y="433"/>
                    <a:pt x="276" y="507"/>
                    <a:pt x="279" y="510"/>
                  </a:cubicBezTo>
                  <a:cubicBezTo>
                    <a:pt x="288" y="522"/>
                    <a:pt x="288" y="522"/>
                    <a:pt x="288" y="522"/>
                  </a:cubicBezTo>
                  <a:cubicBezTo>
                    <a:pt x="297" y="510"/>
                    <a:pt x="297" y="510"/>
                    <a:pt x="297" y="510"/>
                  </a:cubicBezTo>
                  <a:cubicBezTo>
                    <a:pt x="300" y="507"/>
                    <a:pt x="358" y="433"/>
                    <a:pt x="358" y="364"/>
                  </a:cubicBezTo>
                  <a:cubicBezTo>
                    <a:pt x="358" y="330"/>
                    <a:pt x="332" y="301"/>
                    <a:pt x="299" y="295"/>
                  </a:cubicBezTo>
                  <a:cubicBezTo>
                    <a:pt x="299" y="226"/>
                    <a:pt x="299" y="226"/>
                    <a:pt x="299" y="226"/>
                  </a:cubicBezTo>
                  <a:cubicBezTo>
                    <a:pt x="134" y="226"/>
                    <a:pt x="134" y="226"/>
                    <a:pt x="134" y="226"/>
                  </a:cubicBezTo>
                  <a:cubicBezTo>
                    <a:pt x="134" y="91"/>
                    <a:pt x="134" y="91"/>
                    <a:pt x="134" y="91"/>
                  </a:cubicBezTo>
                  <a:cubicBezTo>
                    <a:pt x="196" y="91"/>
                    <a:pt x="196" y="91"/>
                    <a:pt x="196" y="91"/>
                  </a:cubicBezTo>
                  <a:cubicBezTo>
                    <a:pt x="196" y="151"/>
                    <a:pt x="196" y="151"/>
                    <a:pt x="196" y="151"/>
                  </a:cubicBezTo>
                  <a:cubicBezTo>
                    <a:pt x="490" y="151"/>
                    <a:pt x="490" y="151"/>
                    <a:pt x="490" y="151"/>
                  </a:cubicBezTo>
                  <a:cubicBezTo>
                    <a:pt x="490" y="196"/>
                    <a:pt x="490" y="196"/>
                    <a:pt x="490" y="196"/>
                  </a:cubicBezTo>
                  <a:cubicBezTo>
                    <a:pt x="442" y="196"/>
                    <a:pt x="442" y="196"/>
                    <a:pt x="442" y="196"/>
                  </a:cubicBezTo>
                  <a:cubicBezTo>
                    <a:pt x="442" y="295"/>
                    <a:pt x="442" y="295"/>
                    <a:pt x="442" y="295"/>
                  </a:cubicBezTo>
                  <a:cubicBezTo>
                    <a:pt x="409" y="301"/>
                    <a:pt x="384" y="330"/>
                    <a:pt x="384" y="364"/>
                  </a:cubicBezTo>
                  <a:cubicBezTo>
                    <a:pt x="384" y="433"/>
                    <a:pt x="442" y="507"/>
                    <a:pt x="444" y="510"/>
                  </a:cubicBezTo>
                  <a:cubicBezTo>
                    <a:pt x="454" y="522"/>
                    <a:pt x="454" y="522"/>
                    <a:pt x="454" y="522"/>
                  </a:cubicBezTo>
                  <a:cubicBezTo>
                    <a:pt x="463" y="510"/>
                    <a:pt x="463" y="510"/>
                    <a:pt x="463" y="510"/>
                  </a:cubicBezTo>
                  <a:cubicBezTo>
                    <a:pt x="465" y="507"/>
                    <a:pt x="523" y="433"/>
                    <a:pt x="523" y="364"/>
                  </a:cubicBezTo>
                  <a:cubicBezTo>
                    <a:pt x="523" y="330"/>
                    <a:pt x="498" y="301"/>
                    <a:pt x="466" y="295"/>
                  </a:cubicBezTo>
                  <a:cubicBezTo>
                    <a:pt x="466" y="220"/>
                    <a:pt x="466" y="220"/>
                    <a:pt x="466" y="220"/>
                  </a:cubicBezTo>
                  <a:cubicBezTo>
                    <a:pt x="514" y="220"/>
                    <a:pt x="514" y="220"/>
                    <a:pt x="514" y="220"/>
                  </a:cubicBezTo>
                  <a:cubicBezTo>
                    <a:pt x="514" y="127"/>
                    <a:pt x="514" y="127"/>
                    <a:pt x="514" y="127"/>
                  </a:cubicBezTo>
                  <a:cubicBezTo>
                    <a:pt x="220" y="127"/>
                    <a:pt x="220" y="127"/>
                    <a:pt x="220" y="127"/>
                  </a:cubicBezTo>
                  <a:cubicBezTo>
                    <a:pt x="220" y="91"/>
                    <a:pt x="220" y="91"/>
                    <a:pt x="220" y="91"/>
                  </a:cubicBezTo>
                  <a:cubicBezTo>
                    <a:pt x="465" y="91"/>
                    <a:pt x="465" y="91"/>
                    <a:pt x="465" y="91"/>
                  </a:cubicBezTo>
                  <a:cubicBezTo>
                    <a:pt x="465" y="23"/>
                    <a:pt x="465" y="23"/>
                    <a:pt x="465" y="23"/>
                  </a:cubicBezTo>
                  <a:cubicBezTo>
                    <a:pt x="553" y="23"/>
                    <a:pt x="553" y="23"/>
                    <a:pt x="553" y="23"/>
                  </a:cubicBezTo>
                  <a:lnTo>
                    <a:pt x="553" y="552"/>
                  </a:lnTo>
                  <a:close/>
                  <a:moveTo>
                    <a:pt x="110" y="91"/>
                  </a:moveTo>
                  <a:cubicBezTo>
                    <a:pt x="110" y="226"/>
                    <a:pt x="110" y="226"/>
                    <a:pt x="110" y="226"/>
                  </a:cubicBezTo>
                  <a:cubicBezTo>
                    <a:pt x="94" y="226"/>
                    <a:pt x="94" y="226"/>
                    <a:pt x="94" y="226"/>
                  </a:cubicBezTo>
                  <a:cubicBezTo>
                    <a:pt x="94" y="91"/>
                    <a:pt x="94" y="91"/>
                    <a:pt x="94" y="91"/>
                  </a:cubicBezTo>
                  <a:lnTo>
                    <a:pt x="110" y="91"/>
                  </a:lnTo>
                  <a:close/>
                  <a:moveTo>
                    <a:pt x="122" y="330"/>
                  </a:moveTo>
                  <a:cubicBezTo>
                    <a:pt x="141" y="330"/>
                    <a:pt x="156" y="345"/>
                    <a:pt x="156" y="364"/>
                  </a:cubicBezTo>
                  <a:cubicBezTo>
                    <a:pt x="156" y="384"/>
                    <a:pt x="141" y="399"/>
                    <a:pt x="122" y="399"/>
                  </a:cubicBezTo>
                  <a:cubicBezTo>
                    <a:pt x="102" y="399"/>
                    <a:pt x="87" y="384"/>
                    <a:pt x="87" y="364"/>
                  </a:cubicBezTo>
                  <a:cubicBezTo>
                    <a:pt x="87" y="345"/>
                    <a:pt x="102" y="330"/>
                    <a:pt x="122" y="330"/>
                  </a:cubicBezTo>
                  <a:close/>
                  <a:moveTo>
                    <a:pt x="288" y="318"/>
                  </a:moveTo>
                  <a:cubicBezTo>
                    <a:pt x="313" y="318"/>
                    <a:pt x="334" y="339"/>
                    <a:pt x="334" y="364"/>
                  </a:cubicBezTo>
                  <a:cubicBezTo>
                    <a:pt x="334" y="409"/>
                    <a:pt x="304" y="459"/>
                    <a:pt x="288" y="482"/>
                  </a:cubicBezTo>
                  <a:cubicBezTo>
                    <a:pt x="272" y="459"/>
                    <a:pt x="242" y="409"/>
                    <a:pt x="242" y="364"/>
                  </a:cubicBezTo>
                  <a:cubicBezTo>
                    <a:pt x="242" y="339"/>
                    <a:pt x="263" y="318"/>
                    <a:pt x="288" y="318"/>
                  </a:cubicBezTo>
                  <a:close/>
                  <a:moveTo>
                    <a:pt x="454" y="318"/>
                  </a:moveTo>
                  <a:cubicBezTo>
                    <a:pt x="479" y="318"/>
                    <a:pt x="499" y="339"/>
                    <a:pt x="499" y="364"/>
                  </a:cubicBezTo>
                  <a:cubicBezTo>
                    <a:pt x="499" y="409"/>
                    <a:pt x="469" y="459"/>
                    <a:pt x="454" y="482"/>
                  </a:cubicBezTo>
                  <a:cubicBezTo>
                    <a:pt x="438" y="459"/>
                    <a:pt x="408" y="409"/>
                    <a:pt x="408" y="364"/>
                  </a:cubicBezTo>
                  <a:cubicBezTo>
                    <a:pt x="408" y="339"/>
                    <a:pt x="428" y="318"/>
                    <a:pt x="454" y="318"/>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24" name="Google Shape;3624;p47"/>
            <p:cNvSpPr/>
            <p:nvPr/>
          </p:nvSpPr>
          <p:spPr>
            <a:xfrm>
              <a:off x="4821238" y="747713"/>
              <a:ext cx="152400" cy="153987"/>
            </a:xfrm>
            <a:custGeom>
              <a:avLst/>
              <a:gdLst/>
              <a:ahLst/>
              <a:cxnLst/>
              <a:rect l="l" t="t" r="r" b="b"/>
              <a:pathLst>
                <a:path w="74" h="74" extrusionOk="0">
                  <a:moveTo>
                    <a:pt x="37" y="74"/>
                  </a:moveTo>
                  <a:cubicBezTo>
                    <a:pt x="57" y="74"/>
                    <a:pt x="74" y="58"/>
                    <a:pt x="74" y="37"/>
                  </a:cubicBezTo>
                  <a:cubicBezTo>
                    <a:pt x="74" y="17"/>
                    <a:pt x="57" y="0"/>
                    <a:pt x="37" y="0"/>
                  </a:cubicBezTo>
                  <a:cubicBezTo>
                    <a:pt x="17" y="0"/>
                    <a:pt x="0" y="17"/>
                    <a:pt x="0" y="37"/>
                  </a:cubicBezTo>
                  <a:cubicBezTo>
                    <a:pt x="0" y="58"/>
                    <a:pt x="17" y="74"/>
                    <a:pt x="37" y="74"/>
                  </a:cubicBezTo>
                  <a:close/>
                  <a:moveTo>
                    <a:pt x="37" y="24"/>
                  </a:moveTo>
                  <a:cubicBezTo>
                    <a:pt x="44" y="24"/>
                    <a:pt x="50" y="30"/>
                    <a:pt x="50" y="37"/>
                  </a:cubicBezTo>
                  <a:cubicBezTo>
                    <a:pt x="50" y="44"/>
                    <a:pt x="44" y="50"/>
                    <a:pt x="37" y="50"/>
                  </a:cubicBezTo>
                  <a:cubicBezTo>
                    <a:pt x="30" y="50"/>
                    <a:pt x="24" y="44"/>
                    <a:pt x="24" y="37"/>
                  </a:cubicBezTo>
                  <a:cubicBezTo>
                    <a:pt x="24" y="30"/>
                    <a:pt x="30" y="24"/>
                    <a:pt x="37" y="24"/>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25" name="Google Shape;3625;p47"/>
            <p:cNvSpPr/>
            <p:nvPr/>
          </p:nvSpPr>
          <p:spPr>
            <a:xfrm>
              <a:off x="5164138" y="747713"/>
              <a:ext cx="152400" cy="153987"/>
            </a:xfrm>
            <a:custGeom>
              <a:avLst/>
              <a:gdLst/>
              <a:ahLst/>
              <a:cxnLst/>
              <a:rect l="l" t="t" r="r" b="b"/>
              <a:pathLst>
                <a:path w="73" h="74" extrusionOk="0">
                  <a:moveTo>
                    <a:pt x="37" y="74"/>
                  </a:moveTo>
                  <a:cubicBezTo>
                    <a:pt x="57" y="74"/>
                    <a:pt x="73" y="58"/>
                    <a:pt x="73" y="37"/>
                  </a:cubicBezTo>
                  <a:cubicBezTo>
                    <a:pt x="73" y="17"/>
                    <a:pt x="57" y="0"/>
                    <a:pt x="37" y="0"/>
                  </a:cubicBezTo>
                  <a:cubicBezTo>
                    <a:pt x="16" y="0"/>
                    <a:pt x="0" y="17"/>
                    <a:pt x="0" y="37"/>
                  </a:cubicBezTo>
                  <a:cubicBezTo>
                    <a:pt x="0" y="58"/>
                    <a:pt x="16" y="74"/>
                    <a:pt x="37" y="74"/>
                  </a:cubicBezTo>
                  <a:close/>
                  <a:moveTo>
                    <a:pt x="37" y="24"/>
                  </a:moveTo>
                  <a:cubicBezTo>
                    <a:pt x="44" y="24"/>
                    <a:pt x="49" y="30"/>
                    <a:pt x="49" y="37"/>
                  </a:cubicBezTo>
                  <a:cubicBezTo>
                    <a:pt x="49" y="44"/>
                    <a:pt x="44" y="50"/>
                    <a:pt x="37" y="50"/>
                  </a:cubicBezTo>
                  <a:cubicBezTo>
                    <a:pt x="29" y="50"/>
                    <a:pt x="24" y="44"/>
                    <a:pt x="24" y="37"/>
                  </a:cubicBezTo>
                  <a:cubicBezTo>
                    <a:pt x="24" y="30"/>
                    <a:pt x="29" y="24"/>
                    <a:pt x="37" y="24"/>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26" name="Google Shape;3626;p47"/>
            <p:cNvSpPr/>
            <p:nvPr/>
          </p:nvSpPr>
          <p:spPr>
            <a:xfrm>
              <a:off x="4522788" y="793750"/>
              <a:ext cx="61800" cy="61800"/>
            </a:xfrm>
            <a:prstGeom prst="ellipse">
              <a:avLst/>
            </a:pr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8" name="Google Shape;3608;p47">
            <a:extLst>
              <a:ext uri="{FF2B5EF4-FFF2-40B4-BE49-F238E27FC236}">
                <a16:creationId xmlns:a16="http://schemas.microsoft.com/office/drawing/2014/main" id="{DB682AFB-3307-8A89-FC17-4BE3195621D9}"/>
              </a:ext>
            </a:extLst>
          </p:cNvPr>
          <p:cNvGrpSpPr/>
          <p:nvPr/>
        </p:nvGrpSpPr>
        <p:grpSpPr>
          <a:xfrm>
            <a:off x="612884" y="3228587"/>
            <a:ext cx="479163" cy="478593"/>
            <a:chOff x="4148138" y="53975"/>
            <a:chExt cx="1335088" cy="1333500"/>
          </a:xfrm>
        </p:grpSpPr>
        <p:sp>
          <p:nvSpPr>
            <p:cNvPr id="9" name="Google Shape;3609;p47">
              <a:extLst>
                <a:ext uri="{FF2B5EF4-FFF2-40B4-BE49-F238E27FC236}">
                  <a16:creationId xmlns:a16="http://schemas.microsoft.com/office/drawing/2014/main" id="{57D52854-D335-B7CA-1067-382F6D4AD4E9}"/>
                </a:ext>
              </a:extLst>
            </p:cNvPr>
            <p:cNvSpPr/>
            <p:nvPr/>
          </p:nvSpPr>
          <p:spPr>
            <a:xfrm>
              <a:off x="4579938" y="236538"/>
              <a:ext cx="685800" cy="479425"/>
            </a:xfrm>
            <a:custGeom>
              <a:avLst/>
              <a:gdLst/>
              <a:ahLst/>
              <a:cxnLst/>
              <a:rect l="l" t="t" r="r" b="b"/>
              <a:pathLst>
                <a:path w="432" h="302" extrusionOk="0">
                  <a:moveTo>
                    <a:pt x="297" y="0"/>
                  </a:moveTo>
                  <a:lnTo>
                    <a:pt x="265" y="0"/>
                  </a:lnTo>
                  <a:lnTo>
                    <a:pt x="165" y="0"/>
                  </a:lnTo>
                  <a:lnTo>
                    <a:pt x="132" y="0"/>
                  </a:lnTo>
                  <a:lnTo>
                    <a:pt x="0" y="0"/>
                  </a:lnTo>
                  <a:lnTo>
                    <a:pt x="0" y="166"/>
                  </a:lnTo>
                  <a:lnTo>
                    <a:pt x="132" y="166"/>
                  </a:lnTo>
                  <a:lnTo>
                    <a:pt x="132" y="302"/>
                  </a:lnTo>
                  <a:lnTo>
                    <a:pt x="297" y="302"/>
                  </a:lnTo>
                  <a:lnTo>
                    <a:pt x="297" y="166"/>
                  </a:lnTo>
                  <a:lnTo>
                    <a:pt x="432" y="166"/>
                  </a:lnTo>
                  <a:lnTo>
                    <a:pt x="432" y="0"/>
                  </a:lnTo>
                  <a:lnTo>
                    <a:pt x="297" y="0"/>
                  </a:lnTo>
                  <a:close/>
                  <a:moveTo>
                    <a:pt x="130" y="131"/>
                  </a:moveTo>
                  <a:lnTo>
                    <a:pt x="35" y="131"/>
                  </a:lnTo>
                  <a:lnTo>
                    <a:pt x="35" y="35"/>
                  </a:lnTo>
                  <a:lnTo>
                    <a:pt x="130" y="35"/>
                  </a:lnTo>
                  <a:lnTo>
                    <a:pt x="130" y="131"/>
                  </a:lnTo>
                  <a:close/>
                  <a:moveTo>
                    <a:pt x="168" y="35"/>
                  </a:moveTo>
                  <a:lnTo>
                    <a:pt x="262" y="35"/>
                  </a:lnTo>
                  <a:lnTo>
                    <a:pt x="262" y="131"/>
                  </a:lnTo>
                  <a:lnTo>
                    <a:pt x="168" y="131"/>
                  </a:lnTo>
                  <a:lnTo>
                    <a:pt x="168" y="35"/>
                  </a:lnTo>
                  <a:close/>
                  <a:moveTo>
                    <a:pt x="262" y="267"/>
                  </a:moveTo>
                  <a:lnTo>
                    <a:pt x="168" y="267"/>
                  </a:lnTo>
                  <a:lnTo>
                    <a:pt x="168" y="171"/>
                  </a:lnTo>
                  <a:lnTo>
                    <a:pt x="262" y="171"/>
                  </a:lnTo>
                  <a:lnTo>
                    <a:pt x="262" y="267"/>
                  </a:lnTo>
                  <a:close/>
                  <a:moveTo>
                    <a:pt x="397" y="131"/>
                  </a:moveTo>
                  <a:lnTo>
                    <a:pt x="300" y="131"/>
                  </a:lnTo>
                  <a:lnTo>
                    <a:pt x="300" y="35"/>
                  </a:lnTo>
                  <a:lnTo>
                    <a:pt x="397" y="35"/>
                  </a:lnTo>
                  <a:lnTo>
                    <a:pt x="397" y="13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 name="Google Shape;3610;p47">
              <a:extLst>
                <a:ext uri="{FF2B5EF4-FFF2-40B4-BE49-F238E27FC236}">
                  <a16:creationId xmlns:a16="http://schemas.microsoft.com/office/drawing/2014/main" id="{18CEF7E6-EDFD-2875-0D97-BD4892691143}"/>
                </a:ext>
              </a:extLst>
            </p:cNvPr>
            <p:cNvSpPr/>
            <p:nvPr/>
          </p:nvSpPr>
          <p:spPr>
            <a:xfrm>
              <a:off x="4148138" y="53975"/>
              <a:ext cx="1335088" cy="1333500"/>
            </a:xfrm>
            <a:custGeom>
              <a:avLst/>
              <a:gdLst/>
              <a:ahLst/>
              <a:cxnLst/>
              <a:rect l="l" t="t" r="r" b="b"/>
              <a:pathLst>
                <a:path w="841" h="840" extrusionOk="0">
                  <a:moveTo>
                    <a:pt x="0" y="0"/>
                  </a:moveTo>
                  <a:lnTo>
                    <a:pt x="0" y="538"/>
                  </a:lnTo>
                  <a:lnTo>
                    <a:pt x="0" y="674"/>
                  </a:lnTo>
                  <a:lnTo>
                    <a:pt x="0" y="704"/>
                  </a:lnTo>
                  <a:lnTo>
                    <a:pt x="0" y="840"/>
                  </a:lnTo>
                  <a:lnTo>
                    <a:pt x="133" y="840"/>
                  </a:lnTo>
                  <a:lnTo>
                    <a:pt x="166" y="840"/>
                  </a:lnTo>
                  <a:lnTo>
                    <a:pt x="266" y="840"/>
                  </a:lnTo>
                  <a:lnTo>
                    <a:pt x="299" y="840"/>
                  </a:lnTo>
                  <a:lnTo>
                    <a:pt x="432" y="840"/>
                  </a:lnTo>
                  <a:lnTo>
                    <a:pt x="542" y="840"/>
                  </a:lnTo>
                  <a:lnTo>
                    <a:pt x="675" y="840"/>
                  </a:lnTo>
                  <a:lnTo>
                    <a:pt x="708" y="840"/>
                  </a:lnTo>
                  <a:lnTo>
                    <a:pt x="841" y="840"/>
                  </a:lnTo>
                  <a:lnTo>
                    <a:pt x="841" y="704"/>
                  </a:lnTo>
                  <a:lnTo>
                    <a:pt x="841" y="674"/>
                  </a:lnTo>
                  <a:lnTo>
                    <a:pt x="841" y="569"/>
                  </a:lnTo>
                  <a:lnTo>
                    <a:pt x="841" y="538"/>
                  </a:lnTo>
                  <a:lnTo>
                    <a:pt x="841" y="402"/>
                  </a:lnTo>
                  <a:lnTo>
                    <a:pt x="841" y="0"/>
                  </a:lnTo>
                  <a:lnTo>
                    <a:pt x="0" y="0"/>
                  </a:lnTo>
                  <a:close/>
                  <a:moveTo>
                    <a:pt x="35" y="669"/>
                  </a:moveTo>
                  <a:lnTo>
                    <a:pt x="35" y="573"/>
                  </a:lnTo>
                  <a:lnTo>
                    <a:pt x="131" y="573"/>
                  </a:lnTo>
                  <a:lnTo>
                    <a:pt x="131" y="669"/>
                  </a:lnTo>
                  <a:lnTo>
                    <a:pt x="35" y="669"/>
                  </a:lnTo>
                  <a:close/>
                  <a:moveTo>
                    <a:pt x="168" y="534"/>
                  </a:moveTo>
                  <a:lnTo>
                    <a:pt x="168" y="437"/>
                  </a:lnTo>
                  <a:lnTo>
                    <a:pt x="264" y="437"/>
                  </a:lnTo>
                  <a:lnTo>
                    <a:pt x="264" y="534"/>
                  </a:lnTo>
                  <a:lnTo>
                    <a:pt x="168" y="534"/>
                  </a:lnTo>
                  <a:close/>
                  <a:moveTo>
                    <a:pt x="301" y="805"/>
                  </a:moveTo>
                  <a:lnTo>
                    <a:pt x="301" y="709"/>
                  </a:lnTo>
                  <a:lnTo>
                    <a:pt x="397" y="709"/>
                  </a:lnTo>
                  <a:lnTo>
                    <a:pt x="397" y="805"/>
                  </a:lnTo>
                  <a:lnTo>
                    <a:pt x="301" y="805"/>
                  </a:lnTo>
                  <a:close/>
                  <a:moveTo>
                    <a:pt x="264" y="805"/>
                  </a:moveTo>
                  <a:lnTo>
                    <a:pt x="168" y="805"/>
                  </a:lnTo>
                  <a:lnTo>
                    <a:pt x="168" y="709"/>
                  </a:lnTo>
                  <a:lnTo>
                    <a:pt x="264" y="709"/>
                  </a:lnTo>
                  <a:lnTo>
                    <a:pt x="264" y="805"/>
                  </a:lnTo>
                  <a:close/>
                  <a:moveTo>
                    <a:pt x="131" y="805"/>
                  </a:moveTo>
                  <a:lnTo>
                    <a:pt x="35" y="805"/>
                  </a:lnTo>
                  <a:lnTo>
                    <a:pt x="35" y="709"/>
                  </a:lnTo>
                  <a:lnTo>
                    <a:pt x="131" y="709"/>
                  </a:lnTo>
                  <a:lnTo>
                    <a:pt x="131" y="805"/>
                  </a:lnTo>
                  <a:close/>
                  <a:moveTo>
                    <a:pt x="168" y="669"/>
                  </a:moveTo>
                  <a:lnTo>
                    <a:pt x="168" y="573"/>
                  </a:lnTo>
                  <a:lnTo>
                    <a:pt x="264" y="573"/>
                  </a:lnTo>
                  <a:lnTo>
                    <a:pt x="264" y="669"/>
                  </a:lnTo>
                  <a:lnTo>
                    <a:pt x="168" y="669"/>
                  </a:lnTo>
                  <a:close/>
                  <a:moveTo>
                    <a:pt x="577" y="805"/>
                  </a:moveTo>
                  <a:lnTo>
                    <a:pt x="577" y="709"/>
                  </a:lnTo>
                  <a:lnTo>
                    <a:pt x="673" y="709"/>
                  </a:lnTo>
                  <a:lnTo>
                    <a:pt x="673" y="805"/>
                  </a:lnTo>
                  <a:lnTo>
                    <a:pt x="577" y="805"/>
                  </a:lnTo>
                  <a:close/>
                  <a:moveTo>
                    <a:pt x="806" y="669"/>
                  </a:moveTo>
                  <a:lnTo>
                    <a:pt x="710" y="669"/>
                  </a:lnTo>
                  <a:lnTo>
                    <a:pt x="710" y="573"/>
                  </a:lnTo>
                  <a:lnTo>
                    <a:pt x="806" y="573"/>
                  </a:lnTo>
                  <a:lnTo>
                    <a:pt x="806" y="669"/>
                  </a:lnTo>
                  <a:close/>
                  <a:moveTo>
                    <a:pt x="806" y="805"/>
                  </a:moveTo>
                  <a:lnTo>
                    <a:pt x="710" y="805"/>
                  </a:lnTo>
                  <a:lnTo>
                    <a:pt x="710" y="709"/>
                  </a:lnTo>
                  <a:lnTo>
                    <a:pt x="806" y="709"/>
                  </a:lnTo>
                  <a:lnTo>
                    <a:pt x="806" y="805"/>
                  </a:lnTo>
                  <a:close/>
                  <a:moveTo>
                    <a:pt x="710" y="534"/>
                  </a:moveTo>
                  <a:lnTo>
                    <a:pt x="710" y="437"/>
                  </a:lnTo>
                  <a:lnTo>
                    <a:pt x="806" y="437"/>
                  </a:lnTo>
                  <a:lnTo>
                    <a:pt x="806" y="534"/>
                  </a:lnTo>
                  <a:lnTo>
                    <a:pt x="710" y="534"/>
                  </a:lnTo>
                  <a:close/>
                  <a:moveTo>
                    <a:pt x="675" y="402"/>
                  </a:moveTo>
                  <a:lnTo>
                    <a:pt x="675" y="538"/>
                  </a:lnTo>
                  <a:lnTo>
                    <a:pt x="675" y="569"/>
                  </a:lnTo>
                  <a:lnTo>
                    <a:pt x="675" y="674"/>
                  </a:lnTo>
                  <a:lnTo>
                    <a:pt x="542" y="674"/>
                  </a:lnTo>
                  <a:lnTo>
                    <a:pt x="542" y="805"/>
                  </a:lnTo>
                  <a:lnTo>
                    <a:pt x="432" y="805"/>
                  </a:lnTo>
                  <a:lnTo>
                    <a:pt x="432" y="674"/>
                  </a:lnTo>
                  <a:lnTo>
                    <a:pt x="299" y="674"/>
                  </a:lnTo>
                  <a:lnTo>
                    <a:pt x="299" y="569"/>
                  </a:lnTo>
                  <a:lnTo>
                    <a:pt x="299" y="538"/>
                  </a:lnTo>
                  <a:lnTo>
                    <a:pt x="299" y="402"/>
                  </a:lnTo>
                  <a:lnTo>
                    <a:pt x="133" y="402"/>
                  </a:lnTo>
                  <a:lnTo>
                    <a:pt x="133" y="538"/>
                  </a:lnTo>
                  <a:lnTo>
                    <a:pt x="34" y="538"/>
                  </a:lnTo>
                  <a:lnTo>
                    <a:pt x="34" y="34"/>
                  </a:lnTo>
                  <a:lnTo>
                    <a:pt x="807" y="34"/>
                  </a:lnTo>
                  <a:lnTo>
                    <a:pt x="807" y="402"/>
                  </a:lnTo>
                  <a:lnTo>
                    <a:pt x="675" y="40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3" name="Google Shape;747;p34">
            <a:extLst>
              <a:ext uri="{FF2B5EF4-FFF2-40B4-BE49-F238E27FC236}">
                <a16:creationId xmlns:a16="http://schemas.microsoft.com/office/drawing/2014/main" id="{57F2E264-06C8-9A03-99EC-9CC1B99F9DAA}"/>
              </a:ext>
            </a:extLst>
          </p:cNvPr>
          <p:cNvSpPr/>
          <p:nvPr/>
        </p:nvSpPr>
        <p:spPr>
          <a:xfrm rot="10800000">
            <a:off x="4004966" y="3919450"/>
            <a:ext cx="179100" cy="351600"/>
          </a:xfrm>
          <a:prstGeom prst="downArrow">
            <a:avLst>
              <a:gd name="adj1" fmla="val 50000"/>
              <a:gd name="adj2" fmla="val 50000"/>
            </a:avLst>
          </a:prstGeom>
          <a:solidFill>
            <a:schemeClr val="accent1"/>
          </a:solidFill>
          <a:ln w="25400" cap="flat" cmpd="sng">
            <a:solidFill>
              <a:srgbClr val="BAB000"/>
            </a:solidFill>
            <a:prstDash val="solid"/>
            <a:round/>
            <a:headEnd type="none" w="sm" len="sm"/>
            <a:tailEnd type="none" w="sm" len="sm"/>
          </a:ln>
        </p:spPr>
        <p:txBody>
          <a:bodyPr spcFirstLastPara="1" wrap="square" lIns="91425" tIns="45700" rIns="91425" bIns="45700"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400"/>
            </a:pPr>
            <a:endParaRPr sz="1400">
              <a:solidFill>
                <a:schemeClr val="lt1"/>
              </a:solidFill>
              <a:latin typeface="Arial"/>
              <a:ea typeface="Arial"/>
              <a:cs typeface="Arial"/>
              <a:sym typeface="Arial"/>
            </a:endParaRPr>
          </a:p>
        </p:txBody>
      </p:sp>
      <p:sp>
        <p:nvSpPr>
          <p:cNvPr id="1090" name="Google Shape;1090;p26"/>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sz="2800" b="1" dirty="0">
                <a:solidFill>
                  <a:srgbClr val="000000"/>
                </a:solidFill>
                <a:latin typeface="Arial"/>
                <a:cs typeface="Arial"/>
              </a:rPr>
              <a:t>OSLO </a:t>
            </a:r>
            <a:r>
              <a:rPr lang="en-GB" sz="2800" b="1" dirty="0" err="1">
                <a:solidFill>
                  <a:srgbClr val="000000"/>
                </a:solidFill>
                <a:latin typeface="Arial"/>
                <a:cs typeface="Arial"/>
              </a:rPr>
              <a:t>Tijdlijn</a:t>
            </a:r>
            <a:endParaRPr lang="en-US" sz="2800" b="1" dirty="0">
              <a:solidFill>
                <a:srgbClr val="000000"/>
              </a:solidFill>
              <a:latin typeface="Arial"/>
              <a:cs typeface="Arial"/>
            </a:endParaRPr>
          </a:p>
        </p:txBody>
      </p:sp>
      <p:cxnSp>
        <p:nvCxnSpPr>
          <p:cNvPr id="1091" name="Google Shape;1091;p26"/>
          <p:cNvCxnSpPr/>
          <p:nvPr/>
        </p:nvCxnSpPr>
        <p:spPr>
          <a:xfrm>
            <a:off x="5876343" y="2480939"/>
            <a:ext cx="1500" cy="487500"/>
          </a:xfrm>
          <a:prstGeom prst="straightConnector1">
            <a:avLst/>
          </a:prstGeom>
          <a:noFill/>
          <a:ln w="12700" cap="sq" cmpd="sng">
            <a:solidFill>
              <a:srgbClr val="454034"/>
            </a:solidFill>
            <a:prstDash val="solid"/>
            <a:round/>
            <a:headEnd type="oval" w="med" len="med"/>
            <a:tailEnd type="none" w="sm" len="sm"/>
          </a:ln>
        </p:spPr>
      </p:cxnSp>
      <p:cxnSp>
        <p:nvCxnSpPr>
          <p:cNvPr id="1092" name="Google Shape;1092;p26"/>
          <p:cNvCxnSpPr/>
          <p:nvPr/>
        </p:nvCxnSpPr>
        <p:spPr>
          <a:xfrm>
            <a:off x="8040653" y="2451669"/>
            <a:ext cx="1500" cy="506100"/>
          </a:xfrm>
          <a:prstGeom prst="straightConnector1">
            <a:avLst/>
          </a:prstGeom>
          <a:noFill/>
          <a:ln w="12700" cap="sq" cmpd="sng">
            <a:solidFill>
              <a:srgbClr val="454034"/>
            </a:solidFill>
            <a:prstDash val="solid"/>
            <a:round/>
            <a:headEnd type="oval" w="med" len="med"/>
            <a:tailEnd type="none" w="sm" len="sm"/>
          </a:ln>
        </p:spPr>
      </p:cxnSp>
      <p:cxnSp>
        <p:nvCxnSpPr>
          <p:cNvPr id="1093" name="Google Shape;1093;p26"/>
          <p:cNvCxnSpPr/>
          <p:nvPr/>
        </p:nvCxnSpPr>
        <p:spPr>
          <a:xfrm flipH="1">
            <a:off x="5073811" y="2385846"/>
            <a:ext cx="8100" cy="493200"/>
          </a:xfrm>
          <a:prstGeom prst="straightConnector1">
            <a:avLst/>
          </a:prstGeom>
          <a:noFill/>
          <a:ln w="12700" cap="sq" cmpd="sng">
            <a:solidFill>
              <a:srgbClr val="454034"/>
            </a:solidFill>
            <a:prstDash val="solid"/>
            <a:round/>
            <a:headEnd type="oval" w="med" len="med"/>
            <a:tailEnd type="none" w="sm" len="sm"/>
          </a:ln>
        </p:spPr>
      </p:cxnSp>
      <p:cxnSp>
        <p:nvCxnSpPr>
          <p:cNvPr id="1094" name="Google Shape;1094;p26"/>
          <p:cNvCxnSpPr/>
          <p:nvPr/>
        </p:nvCxnSpPr>
        <p:spPr>
          <a:xfrm flipH="1">
            <a:off x="3359200" y="2399913"/>
            <a:ext cx="8100" cy="493200"/>
          </a:xfrm>
          <a:prstGeom prst="straightConnector1">
            <a:avLst/>
          </a:prstGeom>
          <a:noFill/>
          <a:ln w="12700" cap="sq" cmpd="sng">
            <a:solidFill>
              <a:srgbClr val="454034"/>
            </a:solidFill>
            <a:prstDash val="solid"/>
            <a:round/>
            <a:headEnd type="oval" w="med" len="med"/>
            <a:tailEnd type="none" w="sm" len="sm"/>
          </a:ln>
        </p:spPr>
      </p:cxnSp>
      <p:cxnSp>
        <p:nvCxnSpPr>
          <p:cNvPr id="1095" name="Google Shape;1095;p26"/>
          <p:cNvCxnSpPr/>
          <p:nvPr/>
        </p:nvCxnSpPr>
        <p:spPr>
          <a:xfrm>
            <a:off x="4084288" y="3149521"/>
            <a:ext cx="0" cy="377351"/>
          </a:xfrm>
          <a:prstGeom prst="straightConnector1">
            <a:avLst/>
          </a:prstGeom>
          <a:noFill/>
          <a:ln w="12700" cap="sq" cmpd="sng">
            <a:solidFill>
              <a:srgbClr val="454034"/>
            </a:solidFill>
            <a:prstDash val="solid"/>
            <a:round/>
            <a:headEnd type="none" w="sm" len="sm"/>
            <a:tailEnd type="oval" w="med" len="med"/>
          </a:ln>
        </p:spPr>
      </p:cxnSp>
      <p:cxnSp>
        <p:nvCxnSpPr>
          <p:cNvPr id="1096" name="Google Shape;1096;p26"/>
          <p:cNvCxnSpPr/>
          <p:nvPr/>
        </p:nvCxnSpPr>
        <p:spPr>
          <a:xfrm>
            <a:off x="2635890" y="3156864"/>
            <a:ext cx="0" cy="224400"/>
          </a:xfrm>
          <a:prstGeom prst="straightConnector1">
            <a:avLst/>
          </a:prstGeom>
          <a:noFill/>
          <a:ln w="12700" cap="sq" cmpd="sng">
            <a:solidFill>
              <a:srgbClr val="454034"/>
            </a:solidFill>
            <a:prstDash val="solid"/>
            <a:round/>
            <a:headEnd type="none" w="sm" len="sm"/>
            <a:tailEnd type="oval" w="med" len="med"/>
          </a:ln>
        </p:spPr>
      </p:cxnSp>
      <p:sp>
        <p:nvSpPr>
          <p:cNvPr id="1097" name="Google Shape;1097;p26"/>
          <p:cNvSpPr txBox="1"/>
          <p:nvPr/>
        </p:nvSpPr>
        <p:spPr>
          <a:xfrm>
            <a:off x="1189228" y="2954064"/>
            <a:ext cx="723300" cy="202800"/>
          </a:xfrm>
          <a:prstGeom prst="rect">
            <a:avLst/>
          </a:prstGeom>
          <a:solidFill>
            <a:srgbClr val="F0D70F"/>
          </a:solidFill>
          <a:ln>
            <a:noFill/>
          </a:ln>
        </p:spPr>
        <p:txBody>
          <a:bodyPr spcFirstLastPara="1" wrap="square" lIns="72000" tIns="72000" rIns="72000" bIns="90000"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00"/>
            </a:pPr>
            <a:r>
              <a:rPr lang="en-GB" sz="900" b="1">
                <a:solidFill>
                  <a:schemeClr val="dk1"/>
                </a:solidFill>
                <a:latin typeface="Arial"/>
                <a:ea typeface="Arial"/>
                <a:cs typeface="Arial"/>
                <a:sym typeface="Arial"/>
              </a:rPr>
              <a:t>januari</a:t>
            </a:r>
            <a:endParaRPr sz="1300">
              <a:solidFill>
                <a:srgbClr val="000000"/>
              </a:solidFill>
              <a:latin typeface="Arial"/>
              <a:ea typeface="Arial"/>
              <a:cs typeface="Arial"/>
              <a:sym typeface="Arial"/>
            </a:endParaRPr>
          </a:p>
        </p:txBody>
      </p:sp>
      <p:sp>
        <p:nvSpPr>
          <p:cNvPr id="1098" name="Google Shape;1098;p26"/>
          <p:cNvSpPr/>
          <p:nvPr/>
        </p:nvSpPr>
        <p:spPr>
          <a:xfrm rot="5400000">
            <a:off x="8221391" y="2894293"/>
            <a:ext cx="399600" cy="138000"/>
          </a:xfrm>
          <a:prstGeom prst="triangle">
            <a:avLst>
              <a:gd name="adj" fmla="val 50000"/>
            </a:avLst>
          </a:prstGeom>
          <a:solidFill>
            <a:schemeClr val="dk1"/>
          </a:solidFill>
          <a:ln>
            <a:noFill/>
          </a:ln>
        </p:spPr>
        <p:txBody>
          <a:bodyPr spcFirstLastPara="1" wrap="square" lIns="91425" tIns="45700" rIns="91425" bIns="45700"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600"/>
            </a:pPr>
            <a:endParaRPr sz="1600">
              <a:solidFill>
                <a:schemeClr val="dk1"/>
              </a:solidFill>
              <a:latin typeface="Arial"/>
              <a:ea typeface="Arial"/>
              <a:cs typeface="Arial"/>
              <a:sym typeface="Arial"/>
            </a:endParaRPr>
          </a:p>
        </p:txBody>
      </p:sp>
      <p:cxnSp>
        <p:nvCxnSpPr>
          <p:cNvPr id="1099" name="Google Shape;1099;p26"/>
          <p:cNvCxnSpPr/>
          <p:nvPr/>
        </p:nvCxnSpPr>
        <p:spPr>
          <a:xfrm>
            <a:off x="1561785" y="2530917"/>
            <a:ext cx="900" cy="371700"/>
          </a:xfrm>
          <a:prstGeom prst="straightConnector1">
            <a:avLst/>
          </a:prstGeom>
          <a:noFill/>
          <a:ln w="12700" cap="sq" cmpd="sng">
            <a:solidFill>
              <a:srgbClr val="454034"/>
            </a:solidFill>
            <a:prstDash val="solid"/>
            <a:round/>
            <a:headEnd type="oval" w="med" len="med"/>
            <a:tailEnd type="none" w="sm" len="sm"/>
          </a:ln>
        </p:spPr>
      </p:cxnSp>
      <p:sp>
        <p:nvSpPr>
          <p:cNvPr id="1100" name="Google Shape;1100;p26"/>
          <p:cNvSpPr txBox="1"/>
          <p:nvPr/>
        </p:nvSpPr>
        <p:spPr>
          <a:xfrm>
            <a:off x="1912590" y="2952977"/>
            <a:ext cx="723300" cy="201900"/>
          </a:xfrm>
          <a:prstGeom prst="rect">
            <a:avLst/>
          </a:prstGeom>
          <a:solidFill>
            <a:srgbClr val="6B6B6B"/>
          </a:solidFill>
          <a:ln>
            <a:noFill/>
          </a:ln>
        </p:spPr>
        <p:txBody>
          <a:bodyPr spcFirstLastPara="1" wrap="square" lIns="72000" tIns="72000" rIns="72000" bIns="90000"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00"/>
            </a:pPr>
            <a:r>
              <a:rPr lang="en-GB" sz="900" b="1">
                <a:solidFill>
                  <a:schemeClr val="lt1"/>
                </a:solidFill>
                <a:latin typeface="Arial"/>
                <a:ea typeface="Arial"/>
                <a:cs typeface="Arial"/>
                <a:sym typeface="Arial"/>
              </a:rPr>
              <a:t>februari</a:t>
            </a:r>
            <a:endParaRPr sz="900" b="1">
              <a:solidFill>
                <a:schemeClr val="lt1"/>
              </a:solidFill>
              <a:latin typeface="Arial"/>
              <a:ea typeface="Arial"/>
              <a:cs typeface="Arial"/>
              <a:sym typeface="Arial"/>
            </a:endParaRPr>
          </a:p>
        </p:txBody>
      </p:sp>
      <p:sp>
        <p:nvSpPr>
          <p:cNvPr id="1101" name="Google Shape;1101;p26"/>
          <p:cNvSpPr txBox="1"/>
          <p:nvPr/>
        </p:nvSpPr>
        <p:spPr>
          <a:xfrm>
            <a:off x="2635949" y="2949273"/>
            <a:ext cx="723300" cy="201900"/>
          </a:xfrm>
          <a:prstGeom prst="rect">
            <a:avLst/>
          </a:prstGeom>
          <a:solidFill>
            <a:srgbClr val="F0D70F"/>
          </a:solidFill>
          <a:ln>
            <a:noFill/>
          </a:ln>
        </p:spPr>
        <p:txBody>
          <a:bodyPr spcFirstLastPara="1" wrap="square" lIns="72000" tIns="72000" rIns="72000" bIns="90000"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00"/>
            </a:pPr>
            <a:r>
              <a:rPr lang="en-GB" sz="900" b="1">
                <a:solidFill>
                  <a:schemeClr val="dk1"/>
                </a:solidFill>
                <a:latin typeface="Arial"/>
                <a:ea typeface="Arial"/>
                <a:cs typeface="Arial"/>
                <a:sym typeface="Arial"/>
              </a:rPr>
              <a:t>maart</a:t>
            </a:r>
            <a:endParaRPr sz="900" b="1">
              <a:solidFill>
                <a:schemeClr val="dk1"/>
              </a:solidFill>
              <a:latin typeface="Arial"/>
              <a:ea typeface="Arial"/>
              <a:cs typeface="Arial"/>
              <a:sym typeface="Arial"/>
            </a:endParaRPr>
          </a:p>
        </p:txBody>
      </p:sp>
      <p:sp>
        <p:nvSpPr>
          <p:cNvPr id="1102" name="Google Shape;1102;p26"/>
          <p:cNvSpPr txBox="1"/>
          <p:nvPr/>
        </p:nvSpPr>
        <p:spPr>
          <a:xfrm>
            <a:off x="3359319" y="2952967"/>
            <a:ext cx="723300" cy="201900"/>
          </a:xfrm>
          <a:prstGeom prst="rect">
            <a:avLst/>
          </a:prstGeom>
          <a:solidFill>
            <a:srgbClr val="6B6B6B"/>
          </a:solidFill>
          <a:ln>
            <a:noFill/>
          </a:ln>
        </p:spPr>
        <p:txBody>
          <a:bodyPr spcFirstLastPara="1" wrap="square" lIns="72000" tIns="72000" rIns="72000" bIns="90000"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00"/>
            </a:pPr>
            <a:r>
              <a:rPr lang="en-GB" sz="900" b="1">
                <a:solidFill>
                  <a:schemeClr val="lt1"/>
                </a:solidFill>
                <a:latin typeface="Arial"/>
                <a:ea typeface="Arial"/>
                <a:cs typeface="Arial"/>
                <a:sym typeface="Arial"/>
              </a:rPr>
              <a:t>april</a:t>
            </a:r>
            <a:endParaRPr sz="900" b="1">
              <a:solidFill>
                <a:schemeClr val="lt1"/>
              </a:solidFill>
              <a:latin typeface="Arial"/>
              <a:ea typeface="Arial"/>
              <a:cs typeface="Arial"/>
              <a:sym typeface="Arial"/>
            </a:endParaRPr>
          </a:p>
        </p:txBody>
      </p:sp>
      <p:sp>
        <p:nvSpPr>
          <p:cNvPr id="1103" name="Google Shape;1103;p26"/>
          <p:cNvSpPr txBox="1"/>
          <p:nvPr/>
        </p:nvSpPr>
        <p:spPr>
          <a:xfrm>
            <a:off x="4082670" y="2947488"/>
            <a:ext cx="723300" cy="201900"/>
          </a:xfrm>
          <a:prstGeom prst="rect">
            <a:avLst/>
          </a:prstGeom>
          <a:solidFill>
            <a:srgbClr val="F0D70F"/>
          </a:solidFill>
          <a:ln>
            <a:noFill/>
          </a:ln>
        </p:spPr>
        <p:txBody>
          <a:bodyPr spcFirstLastPara="1" wrap="square" lIns="72000" tIns="72000" rIns="72000" bIns="90000"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00"/>
            </a:pPr>
            <a:r>
              <a:rPr lang="en-GB" sz="900" b="1">
                <a:solidFill>
                  <a:schemeClr val="dk1"/>
                </a:solidFill>
                <a:latin typeface="Arial"/>
                <a:ea typeface="Arial"/>
                <a:cs typeface="Arial"/>
                <a:sym typeface="Arial"/>
              </a:rPr>
              <a:t>mei</a:t>
            </a:r>
            <a:endParaRPr sz="1300">
              <a:solidFill>
                <a:srgbClr val="000000"/>
              </a:solidFill>
              <a:latin typeface="Arial"/>
              <a:ea typeface="Arial"/>
              <a:cs typeface="Arial"/>
              <a:sym typeface="Arial"/>
            </a:endParaRPr>
          </a:p>
        </p:txBody>
      </p:sp>
      <p:sp>
        <p:nvSpPr>
          <p:cNvPr id="1104" name="Google Shape;1104;p26"/>
          <p:cNvSpPr txBox="1"/>
          <p:nvPr/>
        </p:nvSpPr>
        <p:spPr>
          <a:xfrm>
            <a:off x="4806030" y="2951447"/>
            <a:ext cx="723300" cy="201900"/>
          </a:xfrm>
          <a:prstGeom prst="rect">
            <a:avLst/>
          </a:prstGeom>
          <a:solidFill>
            <a:srgbClr val="6B6B6B"/>
          </a:solidFill>
          <a:ln>
            <a:noFill/>
          </a:ln>
        </p:spPr>
        <p:txBody>
          <a:bodyPr spcFirstLastPara="1" wrap="square" lIns="72000" tIns="72000" rIns="72000" bIns="90000"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00"/>
            </a:pPr>
            <a:r>
              <a:rPr lang="en-GB" sz="900" b="1">
                <a:solidFill>
                  <a:schemeClr val="lt1"/>
                </a:solidFill>
                <a:latin typeface="Arial"/>
                <a:ea typeface="Arial"/>
                <a:cs typeface="Arial"/>
                <a:sym typeface="Arial"/>
              </a:rPr>
              <a:t>juni</a:t>
            </a:r>
            <a:endParaRPr sz="900" b="1">
              <a:solidFill>
                <a:schemeClr val="lt1"/>
              </a:solidFill>
              <a:latin typeface="Arial"/>
              <a:ea typeface="Arial"/>
              <a:cs typeface="Arial"/>
              <a:sym typeface="Arial"/>
            </a:endParaRPr>
          </a:p>
        </p:txBody>
      </p:sp>
      <p:sp>
        <p:nvSpPr>
          <p:cNvPr id="1105" name="Google Shape;1105;p26"/>
          <p:cNvSpPr txBox="1"/>
          <p:nvPr/>
        </p:nvSpPr>
        <p:spPr>
          <a:xfrm>
            <a:off x="5505843" y="2951447"/>
            <a:ext cx="723300" cy="201900"/>
          </a:xfrm>
          <a:prstGeom prst="rect">
            <a:avLst/>
          </a:prstGeom>
          <a:solidFill>
            <a:srgbClr val="F0D70F"/>
          </a:solidFill>
          <a:ln>
            <a:noFill/>
          </a:ln>
        </p:spPr>
        <p:txBody>
          <a:bodyPr spcFirstLastPara="1" wrap="square" lIns="72000" tIns="72000" rIns="72000" bIns="90000"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00"/>
            </a:pPr>
            <a:r>
              <a:rPr lang="en-GB" sz="900" b="1">
                <a:solidFill>
                  <a:schemeClr val="dk1"/>
                </a:solidFill>
                <a:latin typeface="Arial"/>
                <a:ea typeface="Arial"/>
                <a:cs typeface="Arial"/>
                <a:sym typeface="Arial"/>
              </a:rPr>
              <a:t>juli</a:t>
            </a:r>
            <a:endParaRPr sz="900" b="1">
              <a:solidFill>
                <a:schemeClr val="dk1"/>
              </a:solidFill>
              <a:latin typeface="Arial"/>
              <a:ea typeface="Arial"/>
              <a:cs typeface="Arial"/>
              <a:sym typeface="Arial"/>
            </a:endParaRPr>
          </a:p>
        </p:txBody>
      </p:sp>
      <p:sp>
        <p:nvSpPr>
          <p:cNvPr id="1106" name="Google Shape;1106;p26"/>
          <p:cNvSpPr txBox="1"/>
          <p:nvPr/>
        </p:nvSpPr>
        <p:spPr>
          <a:xfrm>
            <a:off x="6229202" y="2958445"/>
            <a:ext cx="723300" cy="201900"/>
          </a:xfrm>
          <a:prstGeom prst="rect">
            <a:avLst/>
          </a:prstGeom>
          <a:solidFill>
            <a:srgbClr val="6B6B6B"/>
          </a:solidFill>
          <a:ln>
            <a:noFill/>
          </a:ln>
        </p:spPr>
        <p:txBody>
          <a:bodyPr spcFirstLastPara="1" wrap="square" lIns="72000" tIns="72000" rIns="72000" bIns="90000"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00"/>
            </a:pPr>
            <a:r>
              <a:rPr lang="en-GB" sz="900" b="1">
                <a:solidFill>
                  <a:schemeClr val="lt1"/>
                </a:solidFill>
                <a:latin typeface="Arial"/>
                <a:ea typeface="Arial"/>
                <a:cs typeface="Arial"/>
                <a:sym typeface="Arial"/>
              </a:rPr>
              <a:t>augustus</a:t>
            </a:r>
            <a:endParaRPr sz="900" b="1">
              <a:solidFill>
                <a:schemeClr val="lt1"/>
              </a:solidFill>
              <a:latin typeface="Arial"/>
              <a:ea typeface="Arial"/>
              <a:cs typeface="Arial"/>
              <a:sym typeface="Arial"/>
            </a:endParaRPr>
          </a:p>
        </p:txBody>
      </p:sp>
      <p:sp>
        <p:nvSpPr>
          <p:cNvPr id="1107" name="Google Shape;1107;p26"/>
          <p:cNvSpPr txBox="1"/>
          <p:nvPr/>
        </p:nvSpPr>
        <p:spPr>
          <a:xfrm>
            <a:off x="1070076" y="2211345"/>
            <a:ext cx="984300" cy="341700"/>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SzPts val="1050"/>
            </a:pPr>
            <a:r>
              <a:rPr lang="en-GB" sz="950" b="1">
                <a:solidFill>
                  <a:schemeClr val="dk1"/>
                </a:solidFill>
                <a:latin typeface="Arial"/>
                <a:ea typeface="Arial"/>
                <a:cs typeface="Arial"/>
                <a:sym typeface="Arial"/>
              </a:rPr>
              <a:t>Kick-Off </a:t>
            </a:r>
            <a:endParaRPr lang="en-US" sz="400" b="1">
              <a:solidFill>
                <a:schemeClr val="dk1"/>
              </a:solidFill>
            </a:endParaRPr>
          </a:p>
          <a:p>
            <a:pPr algn="ctr"/>
            <a:r>
              <a:rPr lang="en-GB" sz="800" b="1">
                <a:solidFill>
                  <a:schemeClr val="dk1"/>
                </a:solidFill>
              </a:rPr>
              <a:t>di 13 </a:t>
            </a:r>
            <a:r>
              <a:rPr lang="en-GB" sz="800" b="1" err="1">
                <a:solidFill>
                  <a:schemeClr val="dk1"/>
                </a:solidFill>
              </a:rPr>
              <a:t>jan</a:t>
            </a:r>
            <a:r>
              <a:rPr lang="en-GB" sz="800" b="1">
                <a:solidFill>
                  <a:schemeClr val="dk1"/>
                </a:solidFill>
              </a:rPr>
              <a:t> </a:t>
            </a:r>
            <a:endParaRPr sz="1800">
              <a:solidFill>
                <a:schemeClr val="dk1"/>
              </a:solidFill>
            </a:endParaRPr>
          </a:p>
        </p:txBody>
      </p:sp>
      <p:sp>
        <p:nvSpPr>
          <p:cNvPr id="1108" name="Google Shape;1108;p26"/>
          <p:cNvSpPr txBox="1"/>
          <p:nvPr/>
        </p:nvSpPr>
        <p:spPr>
          <a:xfrm>
            <a:off x="2823100" y="1856967"/>
            <a:ext cx="1080300" cy="551100"/>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SzPts val="1050"/>
            </a:pPr>
            <a:r>
              <a:rPr lang="en-GB" sz="950" b="1" err="1">
                <a:solidFill>
                  <a:schemeClr val="dk1"/>
                </a:solidFill>
              </a:rPr>
              <a:t>Werksessie</a:t>
            </a:r>
            <a:r>
              <a:rPr lang="en-GB" sz="950" b="1">
                <a:solidFill>
                  <a:schemeClr val="dk1"/>
                </a:solidFill>
              </a:rPr>
              <a:t> LB</a:t>
            </a:r>
            <a:endParaRPr lang="en-GB" sz="750" b="1" strike="sngStrike">
              <a:solidFill>
                <a:schemeClr val="dk1"/>
              </a:solidFill>
              <a:latin typeface="Arial"/>
              <a:ea typeface="Arial"/>
              <a:cs typeface="Arial"/>
              <a:sym typeface="Arial"/>
            </a:endParaRPr>
          </a:p>
          <a:p>
            <a:pPr algn="ctr">
              <a:buSzPts val="1050"/>
            </a:pPr>
            <a:r>
              <a:rPr lang="en-GB" sz="800" b="1">
                <a:solidFill>
                  <a:schemeClr val="dk1"/>
                </a:solidFill>
              </a:rPr>
              <a:t>di 16 </a:t>
            </a:r>
            <a:r>
              <a:rPr lang="en-GB" sz="800" b="1" err="1">
                <a:solidFill>
                  <a:schemeClr val="dk1"/>
                </a:solidFill>
              </a:rPr>
              <a:t>apr</a:t>
            </a:r>
            <a:r>
              <a:rPr lang="en-GB" sz="800" b="1">
                <a:solidFill>
                  <a:schemeClr val="dk1"/>
                </a:solidFill>
              </a:rPr>
              <a:t> </a:t>
            </a:r>
            <a:endParaRPr sz="800" b="1">
              <a:solidFill>
                <a:schemeClr val="dk1"/>
              </a:solidFill>
            </a:endParaRPr>
          </a:p>
          <a:p>
            <a:pPr algn="ctr">
              <a:buClr>
                <a:srgbClr val="000000"/>
              </a:buClr>
              <a:buSzPts val="1050"/>
            </a:pPr>
            <a:r>
              <a:rPr lang="en-GB" sz="800">
                <a:solidFill>
                  <a:schemeClr val="dk1"/>
                </a:solidFill>
              </a:rPr>
              <a:t>(</a:t>
            </a:r>
            <a:r>
              <a:rPr lang="en-GB" sz="800" err="1">
                <a:solidFill>
                  <a:schemeClr val="dk1"/>
                </a:solidFill>
              </a:rPr>
              <a:t>na</a:t>
            </a:r>
            <a:r>
              <a:rPr lang="en-GB" sz="800">
                <a:solidFill>
                  <a:schemeClr val="dk1"/>
                </a:solidFill>
              </a:rPr>
              <a:t> de </a:t>
            </a:r>
            <a:r>
              <a:rPr lang="en-GB" sz="800" err="1">
                <a:solidFill>
                  <a:schemeClr val="dk1"/>
                </a:solidFill>
              </a:rPr>
              <a:t>paasvakantie</a:t>
            </a:r>
            <a:r>
              <a:rPr lang="en-GB" sz="800">
                <a:solidFill>
                  <a:schemeClr val="dk1"/>
                </a:solidFill>
              </a:rPr>
              <a:t>)</a:t>
            </a:r>
            <a:endParaRPr sz="750">
              <a:solidFill>
                <a:schemeClr val="dk1"/>
              </a:solidFill>
            </a:endParaRPr>
          </a:p>
        </p:txBody>
      </p:sp>
      <p:sp>
        <p:nvSpPr>
          <p:cNvPr id="1109" name="Google Shape;1109;p26"/>
          <p:cNvSpPr txBox="1"/>
          <p:nvPr/>
        </p:nvSpPr>
        <p:spPr>
          <a:xfrm>
            <a:off x="3588838" y="3598788"/>
            <a:ext cx="984300" cy="556500"/>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50"/>
            </a:pPr>
            <a:r>
              <a:rPr lang="en-GB" sz="950" b="1">
                <a:solidFill>
                  <a:schemeClr val="dk1"/>
                </a:solidFill>
              </a:rPr>
              <a:t>TW1</a:t>
            </a:r>
            <a:endParaRPr sz="950" b="1">
              <a:solidFill>
                <a:schemeClr val="dk1"/>
              </a:solidFill>
              <a:latin typeface="Arial"/>
              <a:ea typeface="Arial"/>
              <a:cs typeface="Arial"/>
              <a:sym typeface="Arial"/>
            </a:endParaRPr>
          </a:p>
          <a:p>
            <a:pPr algn="ctr"/>
            <a:r>
              <a:rPr lang="en-GB" sz="800" b="1">
                <a:solidFill>
                  <a:schemeClr val="dk1"/>
                </a:solidFill>
              </a:rPr>
              <a:t>do 16 </a:t>
            </a:r>
            <a:r>
              <a:rPr lang="en-GB" sz="800" b="1" err="1">
                <a:solidFill>
                  <a:schemeClr val="dk1"/>
                </a:solidFill>
              </a:rPr>
              <a:t>mei</a:t>
            </a:r>
            <a:endParaRPr sz="800" b="1">
              <a:solidFill>
                <a:schemeClr val="dk1"/>
              </a:solidFill>
            </a:endParaRPr>
          </a:p>
          <a:p>
            <a:pPr algn="ctr">
              <a:buSzPts val="1050"/>
            </a:pPr>
            <a:endParaRPr sz="400" b="1">
              <a:solidFill>
                <a:schemeClr val="dk1"/>
              </a:solidFill>
              <a:latin typeface="Arial"/>
              <a:ea typeface="Arial"/>
              <a:cs typeface="Arial"/>
              <a:sym typeface="Arial"/>
            </a:endParaRPr>
          </a:p>
        </p:txBody>
      </p:sp>
      <p:sp>
        <p:nvSpPr>
          <p:cNvPr id="1110" name="Google Shape;1110;p26"/>
          <p:cNvSpPr txBox="1"/>
          <p:nvPr/>
        </p:nvSpPr>
        <p:spPr>
          <a:xfrm>
            <a:off x="5535606" y="2212839"/>
            <a:ext cx="984300" cy="312000"/>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50"/>
            </a:pPr>
            <a:r>
              <a:rPr lang="en-GB" sz="800">
                <a:solidFill>
                  <a:schemeClr val="dk1"/>
                </a:solidFill>
                <a:latin typeface="Arial"/>
                <a:ea typeface="Arial"/>
                <a:cs typeface="Arial"/>
                <a:sym typeface="Arial"/>
              </a:rPr>
              <a:t>Start publieke </a:t>
            </a:r>
            <a:br>
              <a:rPr lang="en-GB" sz="800">
                <a:solidFill>
                  <a:schemeClr val="dk1"/>
                </a:solidFill>
                <a:latin typeface="Arial"/>
                <a:ea typeface="Arial"/>
                <a:cs typeface="Arial"/>
                <a:sym typeface="Arial"/>
              </a:rPr>
            </a:br>
            <a:r>
              <a:rPr lang="en-GB" sz="800">
                <a:solidFill>
                  <a:schemeClr val="dk1"/>
                </a:solidFill>
                <a:latin typeface="Arial"/>
                <a:ea typeface="Arial"/>
                <a:cs typeface="Arial"/>
                <a:sym typeface="Arial"/>
              </a:rPr>
              <a:t>review periode</a:t>
            </a:r>
            <a:endParaRPr sz="300">
              <a:solidFill>
                <a:schemeClr val="dk1"/>
              </a:solidFill>
              <a:latin typeface="Arial"/>
              <a:ea typeface="Arial"/>
              <a:cs typeface="Arial"/>
              <a:sym typeface="Arial"/>
            </a:endParaRPr>
          </a:p>
        </p:txBody>
      </p:sp>
      <p:sp>
        <p:nvSpPr>
          <p:cNvPr id="1111" name="Google Shape;1111;p26"/>
          <p:cNvSpPr txBox="1"/>
          <p:nvPr/>
        </p:nvSpPr>
        <p:spPr>
          <a:xfrm>
            <a:off x="7531828" y="2065311"/>
            <a:ext cx="984300" cy="341700"/>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50"/>
            </a:pPr>
            <a:r>
              <a:rPr lang="en-GB" sz="800">
                <a:solidFill>
                  <a:schemeClr val="dk1"/>
                </a:solidFill>
                <a:latin typeface="Arial"/>
                <a:ea typeface="Arial"/>
                <a:cs typeface="Arial"/>
                <a:sym typeface="Arial"/>
              </a:rPr>
              <a:t>Eind publieke </a:t>
            </a:r>
            <a:br>
              <a:rPr lang="en-GB" sz="800">
                <a:solidFill>
                  <a:schemeClr val="dk1"/>
                </a:solidFill>
                <a:latin typeface="Arial"/>
                <a:ea typeface="Arial"/>
                <a:cs typeface="Arial"/>
                <a:sym typeface="Arial"/>
              </a:rPr>
            </a:br>
            <a:r>
              <a:rPr lang="en-GB" sz="800">
                <a:solidFill>
                  <a:schemeClr val="dk1"/>
                </a:solidFill>
                <a:latin typeface="Arial"/>
                <a:ea typeface="Arial"/>
                <a:cs typeface="Arial"/>
                <a:sym typeface="Arial"/>
              </a:rPr>
              <a:t>review periode</a:t>
            </a:r>
            <a:endParaRPr sz="300">
              <a:solidFill>
                <a:schemeClr val="dk1"/>
              </a:solidFill>
              <a:latin typeface="Arial"/>
              <a:ea typeface="Arial"/>
              <a:cs typeface="Arial"/>
              <a:sym typeface="Arial"/>
            </a:endParaRPr>
          </a:p>
        </p:txBody>
      </p:sp>
      <p:sp>
        <p:nvSpPr>
          <p:cNvPr id="1112" name="Google Shape;1112;p26"/>
          <p:cNvSpPr/>
          <p:nvPr/>
        </p:nvSpPr>
        <p:spPr>
          <a:xfrm rot="5400000">
            <a:off x="6836337" y="1566291"/>
            <a:ext cx="244322" cy="2160664"/>
          </a:xfrm>
          <a:prstGeom prst="leftBrace">
            <a:avLst>
              <a:gd name="adj1" fmla="val 0"/>
              <a:gd name="adj2" fmla="val 49785"/>
            </a:avLst>
          </a:prstGeom>
          <a:noFill/>
          <a:ln w="9525" cap="flat" cmpd="sng">
            <a:solidFill>
              <a:srgbClr val="353333"/>
            </a:solidFill>
            <a:prstDash val="solid"/>
            <a:round/>
            <a:headEnd type="none" w="sm" len="sm"/>
            <a:tailEnd type="none" w="sm" len="sm"/>
          </a:ln>
        </p:spPr>
        <p:txBody>
          <a:bodyPr spcFirstLastPara="1" wrap="square" lIns="91425" tIns="45700" rIns="91425" bIns="4570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Clr>
                <a:srgbClr val="000000"/>
              </a:buClr>
              <a:buSzPts val="1800"/>
            </a:pPr>
            <a:endParaRPr sz="1800">
              <a:solidFill>
                <a:srgbClr val="000000"/>
              </a:solidFill>
              <a:latin typeface="Arial"/>
              <a:ea typeface="Arial"/>
              <a:cs typeface="Arial"/>
              <a:sym typeface="Arial"/>
            </a:endParaRPr>
          </a:p>
        </p:txBody>
      </p:sp>
      <p:sp>
        <p:nvSpPr>
          <p:cNvPr id="1114" name="Google Shape;1114;p26"/>
          <p:cNvSpPr/>
          <p:nvPr/>
        </p:nvSpPr>
        <p:spPr>
          <a:xfrm>
            <a:off x="1189239" y="2763826"/>
            <a:ext cx="7169100" cy="194400"/>
          </a:xfrm>
          <a:prstGeom prst="rect">
            <a:avLst/>
          </a:prstGeom>
          <a:solidFill>
            <a:srgbClr val="888484"/>
          </a:solidFill>
          <a:ln>
            <a:noFill/>
          </a:ln>
        </p:spPr>
        <p:txBody>
          <a:bodyPr spcFirstLastPara="1" wrap="square" lIns="91425" tIns="45700" rIns="91425" bIns="45700"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600"/>
            </a:pPr>
            <a:r>
              <a:rPr lang="en-GB" sz="1500" b="1">
                <a:solidFill>
                  <a:schemeClr val="lt1"/>
                </a:solidFill>
                <a:latin typeface="Arial"/>
                <a:ea typeface="Arial"/>
                <a:cs typeface="Arial"/>
                <a:sym typeface="Arial"/>
              </a:rPr>
              <a:t>2024</a:t>
            </a:r>
            <a:endParaRPr sz="1500" b="1">
              <a:solidFill>
                <a:schemeClr val="lt1"/>
              </a:solidFill>
              <a:latin typeface="Arial"/>
              <a:ea typeface="Arial"/>
              <a:cs typeface="Arial"/>
              <a:sym typeface="Arial"/>
            </a:endParaRPr>
          </a:p>
        </p:txBody>
      </p:sp>
      <p:sp>
        <p:nvSpPr>
          <p:cNvPr id="1115" name="Google Shape;1115;p26"/>
          <p:cNvSpPr txBox="1"/>
          <p:nvPr/>
        </p:nvSpPr>
        <p:spPr>
          <a:xfrm>
            <a:off x="6953417" y="2958006"/>
            <a:ext cx="746786" cy="194072"/>
          </a:xfrm>
          <a:prstGeom prst="rect">
            <a:avLst/>
          </a:prstGeom>
          <a:solidFill>
            <a:srgbClr val="F0D70F"/>
          </a:solidFill>
          <a:ln>
            <a:noFill/>
          </a:ln>
        </p:spPr>
        <p:txBody>
          <a:bodyPr spcFirstLastPara="1" wrap="square" lIns="72000" tIns="72000" rIns="72000" bIns="90000"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00"/>
            </a:pPr>
            <a:r>
              <a:rPr lang="en-GB" sz="900" b="1" err="1">
                <a:solidFill>
                  <a:schemeClr val="dk1"/>
                </a:solidFill>
                <a:latin typeface="Arial"/>
                <a:ea typeface="Arial"/>
                <a:cs typeface="Arial"/>
                <a:sym typeface="Arial"/>
              </a:rPr>
              <a:t>september</a:t>
            </a:r>
            <a:endParaRPr sz="1300">
              <a:solidFill>
                <a:srgbClr val="000000"/>
              </a:solidFill>
              <a:latin typeface="Arial"/>
              <a:ea typeface="Arial"/>
              <a:cs typeface="Arial"/>
              <a:sym typeface="Arial"/>
            </a:endParaRPr>
          </a:p>
        </p:txBody>
      </p:sp>
      <p:sp>
        <p:nvSpPr>
          <p:cNvPr id="1116" name="Google Shape;1116;p26"/>
          <p:cNvSpPr txBox="1"/>
          <p:nvPr/>
        </p:nvSpPr>
        <p:spPr>
          <a:xfrm>
            <a:off x="2112388" y="3507888"/>
            <a:ext cx="984300" cy="738300"/>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50"/>
            </a:pPr>
            <a:r>
              <a:rPr lang="en-GB" sz="950" b="1">
                <a:solidFill>
                  <a:schemeClr val="dk1"/>
                </a:solidFill>
                <a:latin typeface="Arial"/>
                <a:ea typeface="Arial"/>
                <a:cs typeface="Arial"/>
                <a:sym typeface="Arial"/>
              </a:rPr>
              <a:t>BW </a:t>
            </a:r>
            <a:r>
              <a:rPr lang="en-GB" sz="900">
                <a:solidFill>
                  <a:schemeClr val="dk1"/>
                </a:solidFill>
                <a:latin typeface="Arial"/>
                <a:ea typeface="Arial"/>
                <a:cs typeface="Arial"/>
                <a:sym typeface="Arial"/>
              </a:rPr>
              <a:t>(</a:t>
            </a:r>
            <a:r>
              <a:rPr lang="en-GB" sz="900" err="1">
                <a:solidFill>
                  <a:schemeClr val="dk1"/>
                </a:solidFill>
                <a:latin typeface="Arial"/>
                <a:ea typeface="Arial"/>
                <a:cs typeface="Arial"/>
                <a:sym typeface="Arial"/>
              </a:rPr>
              <a:t>fysiek</a:t>
            </a:r>
            <a:r>
              <a:rPr lang="en-GB" sz="900">
                <a:solidFill>
                  <a:schemeClr val="dk1"/>
                </a:solidFill>
                <a:latin typeface="Arial"/>
                <a:ea typeface="Arial"/>
                <a:cs typeface="Arial"/>
                <a:sym typeface="Arial"/>
              </a:rPr>
              <a:t>)</a:t>
            </a:r>
            <a:endParaRPr sz="900">
              <a:solidFill>
                <a:schemeClr val="dk1"/>
              </a:solidFill>
              <a:latin typeface="Arial"/>
              <a:ea typeface="Arial"/>
              <a:cs typeface="Arial"/>
              <a:sym typeface="Arial"/>
            </a:endParaRPr>
          </a:p>
          <a:p>
            <a:pPr algn="ctr">
              <a:buSzPts val="1050"/>
            </a:pPr>
            <a:r>
              <a:rPr lang="en-GB" sz="800" b="1">
                <a:solidFill>
                  <a:schemeClr val="dk1"/>
                </a:solidFill>
              </a:rPr>
              <a:t>ma 4 </a:t>
            </a:r>
            <a:r>
              <a:rPr lang="en-GB" sz="800" b="1" err="1">
                <a:solidFill>
                  <a:schemeClr val="dk1"/>
                </a:solidFill>
              </a:rPr>
              <a:t>maart</a:t>
            </a:r>
            <a:endParaRPr lang="en-GB" sz="800" b="1" err="1">
              <a:solidFill>
                <a:schemeClr val="dk1"/>
              </a:solidFill>
              <a:highlight>
                <a:srgbClr val="FFF200"/>
              </a:highlight>
            </a:endParaRPr>
          </a:p>
        </p:txBody>
      </p:sp>
      <p:sp>
        <p:nvSpPr>
          <p:cNvPr id="1117" name="Google Shape;1117;p26"/>
          <p:cNvSpPr txBox="1"/>
          <p:nvPr/>
        </p:nvSpPr>
        <p:spPr>
          <a:xfrm>
            <a:off x="4540600" y="1860017"/>
            <a:ext cx="984300" cy="341700"/>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50"/>
            </a:pPr>
            <a:r>
              <a:rPr lang="en-GB" sz="950" b="1">
                <a:solidFill>
                  <a:schemeClr val="dk1"/>
                </a:solidFill>
              </a:rPr>
              <a:t>TW2</a:t>
            </a:r>
            <a:endParaRPr sz="950" b="1">
              <a:solidFill>
                <a:schemeClr val="dk1"/>
              </a:solidFill>
              <a:latin typeface="Arial"/>
              <a:ea typeface="Arial"/>
              <a:cs typeface="Arial"/>
              <a:sym typeface="Arial"/>
            </a:endParaRPr>
          </a:p>
          <a:p>
            <a:pPr algn="ctr">
              <a:buSzPts val="1050"/>
            </a:pPr>
            <a:r>
              <a:rPr lang="en-GB" sz="800" b="1">
                <a:solidFill>
                  <a:schemeClr val="dk1"/>
                </a:solidFill>
              </a:rPr>
              <a:t>di 11 </a:t>
            </a:r>
            <a:r>
              <a:rPr lang="en-GB" sz="800" b="1" err="1">
                <a:solidFill>
                  <a:schemeClr val="dk1"/>
                </a:solidFill>
              </a:rPr>
              <a:t>juni</a:t>
            </a:r>
            <a:endParaRPr sz="800" b="1">
              <a:solidFill>
                <a:schemeClr val="dk1"/>
              </a:solidFill>
            </a:endParaRPr>
          </a:p>
        </p:txBody>
      </p:sp>
      <p:sp>
        <p:nvSpPr>
          <p:cNvPr id="1118" name="Google Shape;1118;p26"/>
          <p:cNvSpPr txBox="1"/>
          <p:nvPr/>
        </p:nvSpPr>
        <p:spPr>
          <a:xfrm>
            <a:off x="7649334" y="2947488"/>
            <a:ext cx="709005" cy="201900"/>
          </a:xfrm>
          <a:prstGeom prst="rect">
            <a:avLst/>
          </a:prstGeom>
          <a:solidFill>
            <a:srgbClr val="6B6B6B"/>
          </a:solidFill>
          <a:ln>
            <a:noFill/>
          </a:ln>
        </p:spPr>
        <p:txBody>
          <a:bodyPr spcFirstLastPara="1" wrap="square" lIns="72000" tIns="72000" rIns="72000" bIns="90000"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000"/>
            </a:pPr>
            <a:r>
              <a:rPr lang="en-GB" sz="900" b="1">
                <a:solidFill>
                  <a:schemeClr val="lt1"/>
                </a:solidFill>
                <a:latin typeface="Arial"/>
                <a:ea typeface="Arial"/>
                <a:cs typeface="Arial"/>
                <a:sym typeface="Arial"/>
              </a:rPr>
              <a:t>oktober</a:t>
            </a:r>
            <a:endParaRPr sz="900" b="1">
              <a:solidFill>
                <a:schemeClr val="lt1"/>
              </a:solidFill>
              <a:latin typeface="Arial"/>
              <a:ea typeface="Arial"/>
              <a:cs typeface="Arial"/>
              <a:sym typeface="Arial"/>
            </a:endParaRPr>
          </a:p>
        </p:txBody>
      </p:sp>
      <p:sp>
        <p:nvSpPr>
          <p:cNvPr id="1119" name="Google Shape;1119;p26"/>
          <p:cNvSpPr txBox="1"/>
          <p:nvPr/>
        </p:nvSpPr>
        <p:spPr>
          <a:xfrm>
            <a:off x="5086481" y="3596947"/>
            <a:ext cx="984300" cy="308967"/>
          </a:xfrm>
          <a:prstGeom prst="rect">
            <a:avLst/>
          </a:prstGeom>
          <a:noFill/>
          <a:ln>
            <a:noFill/>
          </a:ln>
        </p:spPr>
        <p:txBody>
          <a:bodyPr spcFirstLastPara="1" wrap="square" lIns="0" tIns="0" rIns="0" bIns="0"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SzPts val="1050"/>
            </a:pPr>
            <a:r>
              <a:rPr lang="en-GB" sz="938" b="1" dirty="0">
                <a:solidFill>
                  <a:schemeClr val="dk1"/>
                </a:solidFill>
              </a:rPr>
              <a:t>TW3</a:t>
            </a:r>
            <a:endParaRPr lang="en-GB" sz="938" dirty="0">
              <a:solidFill>
                <a:schemeClr val="dk1"/>
              </a:solidFill>
              <a:latin typeface="Arial"/>
              <a:ea typeface="Arial"/>
              <a:cs typeface="Arial"/>
            </a:endParaRPr>
          </a:p>
          <a:p>
            <a:pPr algn="ctr"/>
            <a:r>
              <a:rPr lang="en-GB" sz="788" b="1" dirty="0">
                <a:solidFill>
                  <a:schemeClr val="dk1"/>
                </a:solidFill>
              </a:rPr>
              <a:t>Di 2 </a:t>
            </a:r>
            <a:r>
              <a:rPr lang="en-GB" sz="788" b="1" dirty="0" err="1">
                <a:solidFill>
                  <a:schemeClr val="dk1"/>
                </a:solidFill>
              </a:rPr>
              <a:t>juli</a:t>
            </a:r>
            <a:endParaRPr sz="788" dirty="0">
              <a:solidFill>
                <a:schemeClr val="dk1"/>
              </a:solidFill>
            </a:endParaRPr>
          </a:p>
        </p:txBody>
      </p:sp>
      <p:pic>
        <p:nvPicPr>
          <p:cNvPr id="1120" name="Google Shape;1120;p26" descr="Daily calendar outline"/>
          <p:cNvPicPr preferRelativeResize="0"/>
          <p:nvPr/>
        </p:nvPicPr>
        <p:blipFill rotWithShape="1">
          <a:blip r:embed="rId3">
            <a:alphaModFix/>
          </a:blip>
          <a:srcRect/>
          <a:stretch/>
        </p:blipFill>
        <p:spPr>
          <a:xfrm>
            <a:off x="8490192" y="103858"/>
            <a:ext cx="620072" cy="620072"/>
          </a:xfrm>
          <a:prstGeom prst="rect">
            <a:avLst/>
          </a:prstGeom>
          <a:noFill/>
          <a:ln>
            <a:noFill/>
          </a:ln>
        </p:spPr>
      </p:pic>
      <p:cxnSp>
        <p:nvCxnSpPr>
          <p:cNvPr id="1122" name="Google Shape;1122;p26"/>
          <p:cNvCxnSpPr/>
          <p:nvPr/>
        </p:nvCxnSpPr>
        <p:spPr>
          <a:xfrm flipH="1">
            <a:off x="5575497" y="3157538"/>
            <a:ext cx="3300" cy="343200"/>
          </a:xfrm>
          <a:prstGeom prst="straightConnector1">
            <a:avLst/>
          </a:prstGeom>
          <a:noFill/>
          <a:ln w="12700" cap="sq" cmpd="sng">
            <a:solidFill>
              <a:srgbClr val="454034"/>
            </a:solidFill>
            <a:prstDash val="solid"/>
            <a:round/>
            <a:headEnd type="none" w="sm" len="sm"/>
            <a:tailEnd type="oval" w="med" len="med"/>
          </a:ln>
        </p:spPr>
      </p:cxnSp>
      <p:sp>
        <p:nvSpPr>
          <p:cNvPr id="1123" name="Google Shape;1123;p26"/>
          <p:cNvSpPr/>
          <p:nvPr/>
        </p:nvSpPr>
        <p:spPr>
          <a:xfrm>
            <a:off x="3695502" y="4269077"/>
            <a:ext cx="750933" cy="301758"/>
          </a:xfrm>
          <a:prstGeom prst="flowChartProcess">
            <a:avLst/>
          </a:prstGeom>
          <a:solidFill>
            <a:schemeClr val="accent1"/>
          </a:solidFill>
          <a:ln w="25400" cap="flat" cmpd="sng">
            <a:solidFill>
              <a:srgbClr val="BAB000"/>
            </a:solidFill>
            <a:prstDash val="solid"/>
            <a:round/>
            <a:headEnd type="none" w="sm" len="sm"/>
            <a:tailEnd type="none" w="sm" len="sm"/>
          </a:ln>
        </p:spPr>
        <p:txBody>
          <a:bodyPr spcFirstLastPara="1" wrap="square" lIns="91425" tIns="45700" rIns="91425" bIns="45700"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GB" sz="1000" err="1">
                <a:solidFill>
                  <a:srgbClr val="1B1A1A"/>
                </a:solidFill>
              </a:rPr>
              <a:t>Vandaag</a:t>
            </a:r>
            <a:endParaRPr lang="en-GB" sz="1000" err="1">
              <a:solidFill>
                <a:srgbClr val="1B1A1A"/>
              </a:solidFill>
              <a:latin typeface="Arial"/>
              <a:ea typeface="Arial"/>
              <a:cs typeface="Arial"/>
            </a:endParaRPr>
          </a:p>
        </p:txBody>
      </p:sp>
      <p:sp>
        <p:nvSpPr>
          <p:cNvPr id="7" name="Google Shape;746;p34">
            <a:extLst>
              <a:ext uri="{FF2B5EF4-FFF2-40B4-BE49-F238E27FC236}">
                <a16:creationId xmlns:a16="http://schemas.microsoft.com/office/drawing/2014/main" id="{FE174DC0-A7A7-3E1E-6AC5-73123BA7D372}"/>
              </a:ext>
            </a:extLst>
          </p:cNvPr>
          <p:cNvSpPr txBox="1"/>
          <p:nvPr/>
        </p:nvSpPr>
        <p:spPr>
          <a:xfrm>
            <a:off x="660729" y="1010561"/>
            <a:ext cx="8234957" cy="490375"/>
          </a:xfrm>
          <a:prstGeom prst="rect">
            <a:avLst/>
          </a:prstGeom>
          <a:noFill/>
          <a:ln>
            <a:noFill/>
          </a:ln>
        </p:spPr>
        <p:txBody>
          <a:bodyPr spcFirstLastPara="1" wrap="square" lIns="68550" tIns="34275" rIns="68550" bIns="34275"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1800"/>
            </a:pPr>
            <a:r>
              <a:rPr lang="en-GB" sz="1800" dirty="0" err="1"/>
              <a:t>Schrijf</a:t>
            </a:r>
            <a:r>
              <a:rPr lang="en-GB" sz="1800" dirty="0"/>
              <a:t> u in </a:t>
            </a:r>
            <a:r>
              <a:rPr lang="en-GB" sz="1800" dirty="0" err="1"/>
              <a:t>voor</a:t>
            </a:r>
            <a:r>
              <a:rPr lang="en-GB" sz="1800" dirty="0"/>
              <a:t> de </a:t>
            </a:r>
            <a:r>
              <a:rPr lang="en-GB" sz="1800" b="1" dirty="0" err="1"/>
              <a:t>tweede</a:t>
            </a:r>
            <a:r>
              <a:rPr lang="en-GB" sz="1800" b="1" dirty="0"/>
              <a:t> </a:t>
            </a:r>
            <a:r>
              <a:rPr lang="en-GB" sz="1800" b="1" dirty="0" err="1"/>
              <a:t>thematische</a:t>
            </a:r>
            <a:r>
              <a:rPr lang="en-GB" sz="1800" b="1" dirty="0"/>
              <a:t> </a:t>
            </a:r>
            <a:r>
              <a:rPr lang="en-GB" sz="1800" b="1" dirty="0" err="1"/>
              <a:t>werkgroep</a:t>
            </a:r>
            <a:r>
              <a:rPr lang="en-GB" sz="1800" dirty="0"/>
              <a:t> op 11 </a:t>
            </a:r>
            <a:r>
              <a:rPr lang="en-GB" sz="1800" dirty="0" err="1"/>
              <a:t>juni</a:t>
            </a:r>
            <a:r>
              <a:rPr lang="en-GB" sz="1800" dirty="0"/>
              <a:t> via </a:t>
            </a:r>
            <a:r>
              <a:rPr lang="en-GB" sz="1800" dirty="0" err="1">
                <a:hlinkClick r:id="rId4"/>
              </a:rPr>
              <a:t>deze</a:t>
            </a:r>
            <a:r>
              <a:rPr lang="en-GB" sz="1800" dirty="0">
                <a:hlinkClick r:id="rId4"/>
              </a:rPr>
              <a:t> link</a:t>
            </a:r>
            <a:r>
              <a:rPr lang="en-GB" sz="1800" dirty="0"/>
              <a:t>.</a:t>
            </a:r>
            <a:endParaRPr lang="en-GB" sz="1800" dirty="0">
              <a:solidFill>
                <a:srgbClr val="000000"/>
              </a:solidFill>
              <a:latin typeface="Arial"/>
              <a:ea typeface="Arial"/>
              <a:cs typeface="Arial"/>
            </a:endParaRPr>
          </a:p>
        </p:txBody>
      </p:sp>
    </p:spTree>
    <p:extLst>
      <p:ext uri="{BB962C8B-B14F-4D97-AF65-F5344CB8AC3E}">
        <p14:creationId xmlns:p14="http://schemas.microsoft.com/office/powerpoint/2010/main" val="34826679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38">
          <a:extLst>
            <a:ext uri="{FF2B5EF4-FFF2-40B4-BE49-F238E27FC236}">
              <a16:creationId xmlns:a16="http://schemas.microsoft.com/office/drawing/2014/main" id="{C1E3E8E6-4F75-8207-E924-5C9EF653A066}"/>
            </a:ext>
          </a:extLst>
        </p:cNvPr>
        <p:cNvGrpSpPr/>
        <p:nvPr/>
      </p:nvGrpSpPr>
      <p:grpSpPr>
        <a:xfrm>
          <a:off x="0" y="0"/>
          <a:ext cx="0" cy="0"/>
          <a:chOff x="0" y="0"/>
          <a:chExt cx="0" cy="0"/>
        </a:xfrm>
      </p:grpSpPr>
      <p:sp>
        <p:nvSpPr>
          <p:cNvPr id="741" name="Google Shape;741;g21736e2d9d9_0_0">
            <a:extLst>
              <a:ext uri="{FF2B5EF4-FFF2-40B4-BE49-F238E27FC236}">
                <a16:creationId xmlns:a16="http://schemas.microsoft.com/office/drawing/2014/main" id="{73111616-4A78-10C3-BB3D-8F8B4FB9ECA5}"/>
              </a:ext>
            </a:extLst>
          </p:cNvPr>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r>
              <a:rPr lang="en-GB" sz="2800" b="1" dirty="0" err="1"/>
              <a:t>Thematische</a:t>
            </a:r>
            <a:r>
              <a:rPr lang="en-GB" sz="2800" b="1" dirty="0"/>
              <a:t> </a:t>
            </a:r>
            <a:r>
              <a:rPr lang="en-GB" sz="2800" b="1" dirty="0" err="1"/>
              <a:t>werkgroep</a:t>
            </a:r>
            <a:r>
              <a:rPr lang="en-GB" sz="2800" b="1" dirty="0"/>
              <a:t> 2</a:t>
            </a:r>
            <a:endParaRPr lang="en-US" sz="1200" dirty="0"/>
          </a:p>
        </p:txBody>
      </p:sp>
      <p:sp>
        <p:nvSpPr>
          <p:cNvPr id="771" name="Google Shape;771;g21736e2d9d9_0_0">
            <a:extLst>
              <a:ext uri="{FF2B5EF4-FFF2-40B4-BE49-F238E27FC236}">
                <a16:creationId xmlns:a16="http://schemas.microsoft.com/office/drawing/2014/main" id="{9CABDA34-9FB5-661A-A871-F5DE1926F0AA}"/>
              </a:ext>
            </a:extLst>
          </p:cNvPr>
          <p:cNvSpPr txBox="1"/>
          <p:nvPr/>
        </p:nvSpPr>
        <p:spPr>
          <a:xfrm>
            <a:off x="683451" y="1239800"/>
            <a:ext cx="7886700" cy="982500"/>
          </a:xfrm>
          <a:prstGeom prst="rect">
            <a:avLst/>
          </a:prstGeom>
          <a:noFill/>
          <a:ln>
            <a:noFill/>
          </a:ln>
        </p:spPr>
        <p:txBody>
          <a:bodyPr spcFirstLastPara="1" wrap="square" lIns="68550" tIns="34275" rIns="68550" bIns="34275" anchor="t" anchorCtr="0">
            <a:noAutofit/>
          </a:bodyPr>
          <a:lstStyle/>
          <a:p>
            <a:pPr algn="ctr"/>
            <a:r>
              <a:rPr lang="en-GB" sz="1800" b="0" i="0" u="none" strike="noStrike" cap="none" dirty="0" err="1">
                <a:solidFill>
                  <a:srgbClr val="000000"/>
                </a:solidFill>
                <a:latin typeface="Arial"/>
                <a:ea typeface="Arial"/>
                <a:cs typeface="Arial"/>
                <a:sym typeface="Arial"/>
              </a:rPr>
              <a:t>Thematische</a:t>
            </a:r>
            <a:r>
              <a:rPr lang="en-GB" sz="1800" dirty="0"/>
              <a:t> </a:t>
            </a:r>
            <a:r>
              <a:rPr lang="en-GB" sz="1800" dirty="0" err="1"/>
              <a:t>werkgroep</a:t>
            </a:r>
            <a:r>
              <a:rPr lang="en-GB" sz="1800" dirty="0"/>
              <a:t> 2 </a:t>
            </a:r>
            <a:r>
              <a:rPr lang="en-GB" sz="1800" dirty="0" err="1"/>
              <a:t>vindt</a:t>
            </a:r>
            <a:r>
              <a:rPr lang="en-GB" sz="1800" dirty="0"/>
              <a:t> </a:t>
            </a:r>
            <a:r>
              <a:rPr lang="en-GB" sz="1800" dirty="0" err="1"/>
              <a:t>plaats</a:t>
            </a:r>
            <a:r>
              <a:rPr lang="en-GB" sz="1800" dirty="0"/>
              <a:t> op </a:t>
            </a:r>
            <a:r>
              <a:rPr lang="en-GB" sz="1800" b="1" dirty="0" err="1"/>
              <a:t>dinsdag</a:t>
            </a:r>
            <a:r>
              <a:rPr lang="en-GB" sz="1800" b="1" dirty="0"/>
              <a:t> 11 </a:t>
            </a:r>
            <a:r>
              <a:rPr lang="en-GB" sz="1800" b="1" dirty="0" err="1"/>
              <a:t>juni</a:t>
            </a:r>
            <a:r>
              <a:rPr lang="en-GB" sz="1800" b="1" i="0" u="none" strike="noStrike" cap="none" dirty="0">
                <a:solidFill>
                  <a:srgbClr val="000000"/>
                </a:solidFill>
                <a:latin typeface="Arial"/>
                <a:ea typeface="Arial"/>
                <a:cs typeface="Arial"/>
                <a:sym typeface="Arial"/>
              </a:rPr>
              <a:t>: </a:t>
            </a:r>
            <a:r>
              <a:rPr lang="en-GB" sz="1800" b="1" dirty="0"/>
              <a:t>13:30 </a:t>
            </a:r>
            <a:r>
              <a:rPr lang="en-GB" sz="1800" b="1" i="0" u="none" strike="noStrike" cap="none" dirty="0">
                <a:solidFill>
                  <a:srgbClr val="000000"/>
                </a:solidFill>
                <a:latin typeface="Arial"/>
                <a:ea typeface="Arial"/>
                <a:cs typeface="Arial"/>
                <a:sym typeface="Arial"/>
              </a:rPr>
              <a:t>– </a:t>
            </a:r>
            <a:r>
              <a:rPr lang="en-GB" sz="1800" b="1" dirty="0"/>
              <a:t>16:30.</a:t>
            </a:r>
            <a:endParaRPr lang="en-GB" sz="1800" dirty="0"/>
          </a:p>
          <a:p>
            <a:pPr algn="ctr"/>
            <a:r>
              <a:rPr lang="en-GB" sz="1800" dirty="0" err="1">
                <a:hlinkClick r:id="rId3"/>
              </a:rPr>
              <a:t>Schrijf</a:t>
            </a:r>
            <a:r>
              <a:rPr lang="en-GB" sz="1800" dirty="0">
                <a:hlinkClick r:id="rId3"/>
              </a:rPr>
              <a:t> u in via </a:t>
            </a:r>
            <a:r>
              <a:rPr lang="en-GB" sz="1800" dirty="0" err="1">
                <a:hlinkClick r:id="rId3"/>
              </a:rPr>
              <a:t>deze</a:t>
            </a:r>
            <a:r>
              <a:rPr lang="en-GB" sz="1800" dirty="0">
                <a:hlinkClick r:id="rId3"/>
              </a:rPr>
              <a:t> link</a:t>
            </a:r>
            <a:r>
              <a:rPr lang="en-GB" sz="1800" dirty="0"/>
              <a:t>.</a:t>
            </a:r>
            <a:endParaRPr lang="en-GB" sz="1800" dirty="0">
              <a:solidFill>
                <a:srgbClr val="3C96BE"/>
              </a:solidFill>
            </a:endParaRPr>
          </a:p>
        </p:txBody>
      </p:sp>
      <p:pic>
        <p:nvPicPr>
          <p:cNvPr id="2" name="Picture 1" descr="A screenshot of a computer&#10;&#10;Description automatically generated">
            <a:extLst>
              <a:ext uri="{FF2B5EF4-FFF2-40B4-BE49-F238E27FC236}">
                <a16:creationId xmlns:a16="http://schemas.microsoft.com/office/drawing/2014/main" id="{D3CDF3AC-D206-84F6-0109-4E40D5241F98}"/>
              </a:ext>
            </a:extLst>
          </p:cNvPr>
          <p:cNvPicPr>
            <a:picLocks noChangeAspect="1"/>
          </p:cNvPicPr>
          <p:nvPr/>
        </p:nvPicPr>
        <p:blipFill>
          <a:blip r:embed="rId4"/>
          <a:stretch>
            <a:fillRect/>
          </a:stretch>
        </p:blipFill>
        <p:spPr>
          <a:xfrm>
            <a:off x="555842" y="2118783"/>
            <a:ext cx="8141918" cy="2483859"/>
          </a:xfrm>
          <a:prstGeom prst="rect">
            <a:avLst/>
          </a:prstGeom>
          <a:ln>
            <a:solidFill>
              <a:schemeClr val="tx1"/>
            </a:solidFill>
          </a:ln>
        </p:spPr>
      </p:pic>
    </p:spTree>
    <p:extLst>
      <p:ext uri="{BB962C8B-B14F-4D97-AF65-F5344CB8AC3E}">
        <p14:creationId xmlns:p14="http://schemas.microsoft.com/office/powerpoint/2010/main" val="1649445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75">
          <a:extLst>
            <a:ext uri="{FF2B5EF4-FFF2-40B4-BE49-F238E27FC236}">
              <a16:creationId xmlns:a16="http://schemas.microsoft.com/office/drawing/2014/main" id="{35BD1997-8FE7-6A0A-6342-110207A7B7D8}"/>
            </a:ext>
          </a:extLst>
        </p:cNvPr>
        <p:cNvGrpSpPr/>
        <p:nvPr/>
      </p:nvGrpSpPr>
      <p:grpSpPr>
        <a:xfrm>
          <a:off x="0" y="0"/>
          <a:ext cx="0" cy="0"/>
          <a:chOff x="0" y="0"/>
          <a:chExt cx="0" cy="0"/>
        </a:xfrm>
      </p:grpSpPr>
      <p:sp>
        <p:nvSpPr>
          <p:cNvPr id="776" name="Google Shape;776;p36">
            <a:extLst>
              <a:ext uri="{FF2B5EF4-FFF2-40B4-BE49-F238E27FC236}">
                <a16:creationId xmlns:a16="http://schemas.microsoft.com/office/drawing/2014/main" id="{47BF5CCF-5046-6A5D-3801-A74015A5A518}"/>
              </a:ext>
            </a:extLst>
          </p:cNvPr>
          <p:cNvSpPr txBox="1"/>
          <p:nvPr/>
        </p:nvSpPr>
        <p:spPr>
          <a:xfrm>
            <a:off x="628650" y="1346450"/>
            <a:ext cx="3863700" cy="30054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36">
            <a:extLst>
              <a:ext uri="{FF2B5EF4-FFF2-40B4-BE49-F238E27FC236}">
                <a16:creationId xmlns:a16="http://schemas.microsoft.com/office/drawing/2014/main" id="{2DAE19CE-33E9-F018-2160-0C0C7BCF6648}"/>
              </a:ext>
            </a:extLst>
          </p:cNvPr>
          <p:cNvSpPr/>
          <p:nvPr/>
        </p:nvSpPr>
        <p:spPr>
          <a:xfrm>
            <a:off x="2273026" y="1559204"/>
            <a:ext cx="477371" cy="474288"/>
          </a:xfrm>
          <a:custGeom>
            <a:avLst/>
            <a:gdLst/>
            <a:ahLst/>
            <a:cxnLst/>
            <a:rect l="l" t="t" r="r" b="b"/>
            <a:pathLst>
              <a:path w="155" h="154" extrusionOk="0">
                <a:moveTo>
                  <a:pt x="155" y="0"/>
                </a:moveTo>
                <a:lnTo>
                  <a:pt x="155" y="50"/>
                </a:lnTo>
                <a:lnTo>
                  <a:pt x="148" y="50"/>
                </a:lnTo>
                <a:lnTo>
                  <a:pt x="148" y="7"/>
                </a:lnTo>
                <a:lnTo>
                  <a:pt x="7" y="7"/>
                </a:lnTo>
                <a:lnTo>
                  <a:pt x="7" y="121"/>
                </a:lnTo>
                <a:lnTo>
                  <a:pt x="28" y="121"/>
                </a:lnTo>
                <a:lnTo>
                  <a:pt x="28" y="139"/>
                </a:lnTo>
                <a:lnTo>
                  <a:pt x="46" y="121"/>
                </a:lnTo>
                <a:lnTo>
                  <a:pt x="56" y="121"/>
                </a:lnTo>
                <a:lnTo>
                  <a:pt x="56" y="127"/>
                </a:lnTo>
                <a:lnTo>
                  <a:pt x="49" y="127"/>
                </a:lnTo>
                <a:lnTo>
                  <a:pt x="21" y="154"/>
                </a:lnTo>
                <a:lnTo>
                  <a:pt x="21" y="127"/>
                </a:lnTo>
                <a:lnTo>
                  <a:pt x="0" y="127"/>
                </a:lnTo>
                <a:lnTo>
                  <a:pt x="0" y="0"/>
                </a:lnTo>
                <a:lnTo>
                  <a:pt x="155" y="0"/>
                </a:lnTo>
                <a:close/>
                <a:moveTo>
                  <a:pt x="126" y="33"/>
                </a:moveTo>
                <a:lnTo>
                  <a:pt x="29" y="33"/>
                </a:lnTo>
                <a:lnTo>
                  <a:pt x="29" y="39"/>
                </a:lnTo>
                <a:lnTo>
                  <a:pt x="126" y="39"/>
                </a:lnTo>
                <a:lnTo>
                  <a:pt x="126" y="33"/>
                </a:lnTo>
                <a:close/>
                <a:moveTo>
                  <a:pt x="29" y="67"/>
                </a:moveTo>
                <a:lnTo>
                  <a:pt x="56" y="67"/>
                </a:lnTo>
                <a:lnTo>
                  <a:pt x="56" y="60"/>
                </a:lnTo>
                <a:lnTo>
                  <a:pt x="29" y="60"/>
                </a:lnTo>
                <a:lnTo>
                  <a:pt x="29" y="67"/>
                </a:lnTo>
                <a:close/>
                <a:moveTo>
                  <a:pt x="29" y="95"/>
                </a:moveTo>
                <a:lnTo>
                  <a:pt x="56" y="95"/>
                </a:lnTo>
                <a:lnTo>
                  <a:pt x="56" y="89"/>
                </a:lnTo>
                <a:lnTo>
                  <a:pt x="29" y="89"/>
                </a:lnTo>
                <a:lnTo>
                  <a:pt x="29" y="95"/>
                </a:lnTo>
                <a:close/>
                <a:moveTo>
                  <a:pt x="130" y="89"/>
                </a:moveTo>
                <a:lnTo>
                  <a:pt x="94" y="89"/>
                </a:lnTo>
                <a:lnTo>
                  <a:pt x="94" y="95"/>
                </a:lnTo>
                <a:lnTo>
                  <a:pt x="130" y="95"/>
                </a:lnTo>
                <a:lnTo>
                  <a:pt x="130" y="89"/>
                </a:lnTo>
                <a:close/>
                <a:moveTo>
                  <a:pt x="71" y="60"/>
                </a:moveTo>
                <a:lnTo>
                  <a:pt x="155" y="60"/>
                </a:lnTo>
                <a:lnTo>
                  <a:pt x="155" y="127"/>
                </a:lnTo>
                <a:lnTo>
                  <a:pt x="135" y="127"/>
                </a:lnTo>
                <a:lnTo>
                  <a:pt x="135" y="154"/>
                </a:lnTo>
                <a:lnTo>
                  <a:pt x="107" y="127"/>
                </a:lnTo>
                <a:lnTo>
                  <a:pt x="71" y="127"/>
                </a:lnTo>
                <a:lnTo>
                  <a:pt x="71" y="60"/>
                </a:lnTo>
                <a:close/>
                <a:moveTo>
                  <a:pt x="77" y="121"/>
                </a:moveTo>
                <a:lnTo>
                  <a:pt x="110" y="121"/>
                </a:lnTo>
                <a:lnTo>
                  <a:pt x="128" y="139"/>
                </a:lnTo>
                <a:lnTo>
                  <a:pt x="128" y="121"/>
                </a:lnTo>
                <a:lnTo>
                  <a:pt x="148" y="121"/>
                </a:lnTo>
                <a:lnTo>
                  <a:pt x="148" y="67"/>
                </a:lnTo>
                <a:lnTo>
                  <a:pt x="77" y="67"/>
                </a:lnTo>
                <a:lnTo>
                  <a:pt x="77" y="121"/>
                </a:lnTo>
                <a:close/>
              </a:path>
            </a:pathLst>
          </a:custGeom>
          <a:solidFill>
            <a:srgbClr val="1B1A1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dk1"/>
              </a:solidFill>
              <a:latin typeface="Arial"/>
              <a:ea typeface="Arial"/>
              <a:cs typeface="Arial"/>
              <a:sym typeface="Arial"/>
            </a:endParaRPr>
          </a:p>
        </p:txBody>
      </p:sp>
      <p:sp>
        <p:nvSpPr>
          <p:cNvPr id="778" name="Google Shape;778;p36">
            <a:extLst>
              <a:ext uri="{FF2B5EF4-FFF2-40B4-BE49-F238E27FC236}">
                <a16:creationId xmlns:a16="http://schemas.microsoft.com/office/drawing/2014/main" id="{33486479-B780-C280-8CCE-2430A17234B4}"/>
              </a:ext>
            </a:extLst>
          </p:cNvPr>
          <p:cNvSpPr txBox="1"/>
          <p:nvPr/>
        </p:nvSpPr>
        <p:spPr>
          <a:xfrm>
            <a:off x="689075" y="2439475"/>
            <a:ext cx="3766200" cy="15080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a:solidFill>
                  <a:schemeClr val="dk1"/>
                </a:solidFill>
                <a:latin typeface="Arial"/>
                <a:ea typeface="Arial"/>
                <a:cs typeface="Arial"/>
                <a:sym typeface="Arial"/>
              </a:rPr>
              <a:t>Feedback kan per e-mail worden gegeven aan de volgende personen:</a:t>
            </a:r>
            <a:endParaRPr lang="nl-BE" sz="1400" b="0" i="0" u="none" strike="noStrike" cap="none">
              <a:solidFill>
                <a:schemeClr val="dk1"/>
              </a:solidFill>
              <a:latin typeface="Arial"/>
              <a:ea typeface="Arial"/>
              <a:cs typeface="Arial"/>
            </a:endParaRPr>
          </a:p>
          <a:p>
            <a:pPr marL="285750" marR="0" lvl="0" indent="-279400" algn="l" rtl="0">
              <a:lnSpc>
                <a:spcPct val="100000"/>
              </a:lnSpc>
              <a:spcBef>
                <a:spcPts val="0"/>
              </a:spcBef>
              <a:spcAft>
                <a:spcPts val="0"/>
              </a:spcAft>
              <a:buClr>
                <a:srgbClr val="000000"/>
              </a:buClr>
              <a:buSzPts val="1500"/>
              <a:buFont typeface="Arial"/>
              <a:buChar char="•"/>
            </a:pPr>
            <a:r>
              <a:rPr lang="nl-BE" sz="1500" b="0" i="0" u="sng" strike="noStrike" cap="none">
                <a:solidFill>
                  <a:schemeClr val="hlink"/>
                </a:solidFill>
                <a:latin typeface="Arial"/>
                <a:ea typeface="Arial"/>
                <a:cs typeface="Arial"/>
                <a:sym typeface="Arial"/>
                <a:hlinkClick r:id="rId3">
                  <a:extLst>
                    <a:ext uri="{A12FA001-AC4F-418D-AE19-62706E023703}">
                      <ahyp:hlinkClr xmlns:ahyp="http://schemas.microsoft.com/office/drawing/2018/hyperlinkcolor" val="tx"/>
                    </a:ext>
                  </a:extLst>
                </a:hlinkClick>
              </a:rPr>
              <a:t>digitaal.vlaanderen@vlaanderen.be</a:t>
            </a:r>
            <a:endParaRPr lang="nl-BE" sz="1500" b="0" i="0" u="none" strike="noStrike" cap="none">
              <a:solidFill>
                <a:schemeClr val="hlink"/>
              </a:solidFill>
              <a:latin typeface="Arial"/>
              <a:ea typeface="Arial"/>
              <a:cs typeface="Arial"/>
            </a:endParaRPr>
          </a:p>
          <a:p>
            <a:pPr marL="285750" marR="0" lvl="0" indent="-279400" algn="l" rtl="0">
              <a:lnSpc>
                <a:spcPct val="100000"/>
              </a:lnSpc>
              <a:spcBef>
                <a:spcPts val="0"/>
              </a:spcBef>
              <a:spcAft>
                <a:spcPts val="0"/>
              </a:spcAft>
              <a:buClr>
                <a:srgbClr val="000000"/>
              </a:buClr>
              <a:buSzPts val="1500"/>
              <a:buFont typeface="Arial"/>
              <a:buChar char="•"/>
            </a:pPr>
            <a:r>
              <a:rPr lang="nl-BE" sz="1500" b="0" i="0" u="sng" strike="noStrike" cap="none">
                <a:solidFill>
                  <a:schemeClr val="hlink"/>
                </a:solidFill>
                <a:latin typeface="Arial"/>
                <a:ea typeface="Arial"/>
                <a:cs typeface="Arial"/>
                <a:sym typeface="Arial"/>
                <a:hlinkClick r:id="rId4">
                  <a:extLst>
                    <a:ext uri="{A12FA001-AC4F-418D-AE19-62706E023703}">
                      <ahyp:hlinkClr xmlns:ahyp="http://schemas.microsoft.com/office/drawing/2018/hyperlinkcolor" val="tx"/>
                    </a:ext>
                  </a:extLst>
                </a:hlinkClick>
              </a:rPr>
              <a:t>laurens.vercauteren@vlaanderen.be</a:t>
            </a:r>
            <a:endParaRPr lang="nl-BE" sz="1400" b="0" i="0" u="none" strike="noStrike" cap="none">
              <a:solidFill>
                <a:schemeClr val="hlink"/>
              </a:solidFill>
              <a:latin typeface="Arial"/>
              <a:ea typeface="Arial"/>
              <a:cs typeface="Arial"/>
            </a:endParaRPr>
          </a:p>
          <a:p>
            <a:pPr marL="285750" indent="-279400">
              <a:buSzPts val="1500"/>
              <a:buFont typeface="Arial"/>
              <a:buChar char="•"/>
            </a:pPr>
            <a:r>
              <a:rPr lang="nl-BE" sz="1500">
                <a:solidFill>
                  <a:srgbClr val="3C96BE"/>
                </a:solidFill>
                <a:hlinkClick r:id="rId5"/>
              </a:rPr>
              <a:t>Isabaut.martens@vlaanderen.be</a:t>
            </a:r>
            <a:r>
              <a:rPr lang="nl-BE" sz="1500">
                <a:solidFill>
                  <a:srgbClr val="3C96BE"/>
                </a:solidFill>
              </a:rPr>
              <a:t> </a:t>
            </a:r>
          </a:p>
          <a:p>
            <a:pPr marL="285750" indent="-279400">
              <a:buSzPts val="1500"/>
              <a:buFont typeface="Arial"/>
              <a:buChar char="•"/>
            </a:pPr>
            <a:r>
              <a:rPr lang="nl-BE" sz="1500">
                <a:solidFill>
                  <a:srgbClr val="3C96BE"/>
                </a:solidFill>
                <a:hlinkClick r:id="rId6">
                  <a:extLst>
                    <a:ext uri="{A12FA001-AC4F-418D-AE19-62706E023703}">
                      <ahyp:hlinkClr xmlns:ahyp="http://schemas.microsoft.com/office/drawing/2018/hyperlinkcolor" val="tx"/>
                    </a:ext>
                  </a:extLst>
                </a:hlinkClick>
              </a:rPr>
              <a:t>aline.verbrugge@vlaanderen.be</a:t>
            </a:r>
            <a:r>
              <a:rPr lang="nl-BE" sz="1500">
                <a:solidFill>
                  <a:srgbClr val="3C96BE"/>
                </a:solidFill>
              </a:rPr>
              <a:t> </a:t>
            </a:r>
            <a:endParaRPr lang="nl-BE">
              <a:solidFill>
                <a:srgbClr val="3C96BE"/>
              </a:solidFill>
            </a:endParaRPr>
          </a:p>
        </p:txBody>
      </p:sp>
      <p:sp>
        <p:nvSpPr>
          <p:cNvPr id="779" name="Google Shape;779;p36">
            <a:extLst>
              <a:ext uri="{FF2B5EF4-FFF2-40B4-BE49-F238E27FC236}">
                <a16:creationId xmlns:a16="http://schemas.microsoft.com/office/drawing/2014/main" id="{1F1D5D74-CE1C-3435-877B-E8D82A9D2991}"/>
              </a:ext>
            </a:extLst>
          </p:cNvPr>
          <p:cNvSpPr txBox="1"/>
          <p:nvPr/>
        </p:nvSpPr>
        <p:spPr>
          <a:xfrm>
            <a:off x="4950298" y="1346447"/>
            <a:ext cx="3766123" cy="3005418"/>
          </a:xfrm>
          <a:prstGeom prst="rect">
            <a:avLst/>
          </a:prstGeom>
          <a:solidFill>
            <a:schemeClr val="dk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80" name="Google Shape;780;p36">
            <a:extLst>
              <a:ext uri="{FF2B5EF4-FFF2-40B4-BE49-F238E27FC236}">
                <a16:creationId xmlns:a16="http://schemas.microsoft.com/office/drawing/2014/main" id="{67454E80-0552-5345-A8B7-3F860513C2F5}"/>
              </a:ext>
            </a:extLst>
          </p:cNvPr>
          <p:cNvPicPr preferRelativeResize="0"/>
          <p:nvPr/>
        </p:nvPicPr>
        <p:blipFill rotWithShape="1">
          <a:blip r:embed="rId7">
            <a:alphaModFix/>
          </a:blip>
          <a:srcRect/>
          <a:stretch/>
        </p:blipFill>
        <p:spPr>
          <a:xfrm>
            <a:off x="6044652" y="1522121"/>
            <a:ext cx="1577413" cy="548455"/>
          </a:xfrm>
          <a:prstGeom prst="rect">
            <a:avLst/>
          </a:prstGeom>
          <a:noFill/>
          <a:ln>
            <a:noFill/>
          </a:ln>
        </p:spPr>
      </p:pic>
      <p:sp>
        <p:nvSpPr>
          <p:cNvPr id="781" name="Google Shape;781;p36">
            <a:extLst>
              <a:ext uri="{FF2B5EF4-FFF2-40B4-BE49-F238E27FC236}">
                <a16:creationId xmlns:a16="http://schemas.microsoft.com/office/drawing/2014/main" id="{2D57FF50-D408-50E7-39CB-EB4A07F3E6BC}"/>
              </a:ext>
            </a:extLst>
          </p:cNvPr>
          <p:cNvSpPr txBox="1"/>
          <p:nvPr/>
        </p:nvSpPr>
        <p:spPr>
          <a:xfrm>
            <a:off x="5114200" y="2289350"/>
            <a:ext cx="3401100" cy="1077178"/>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a:buSzPts val="1600"/>
            </a:pPr>
            <a:r>
              <a:rPr lang="nl-BE" sz="1600" b="0" i="0" u="none" strike="noStrike" cap="none">
                <a:solidFill>
                  <a:schemeClr val="lt1"/>
                </a:solidFill>
                <a:latin typeface="Arial"/>
                <a:ea typeface="Arial"/>
                <a:cs typeface="Arial"/>
                <a:sym typeface="Arial"/>
              </a:rPr>
              <a:t>Feedback/input kan gegeven worden via GitHub:</a:t>
            </a:r>
            <a:r>
              <a:rPr lang="nl-BE" sz="1600">
                <a:solidFill>
                  <a:schemeClr val="lt1"/>
                </a:solidFill>
              </a:rPr>
              <a:t> </a:t>
            </a:r>
            <a:endParaRPr lang="nl-BE" sz="1600" b="0" i="0" u="none" strike="noStrike" cap="none">
              <a:solidFill>
                <a:schemeClr val="lt1"/>
              </a:solidFill>
              <a:latin typeface="Arial"/>
              <a:ea typeface="Arial"/>
              <a:cs typeface="Arial"/>
            </a:endParaRPr>
          </a:p>
          <a:p>
            <a:pPr marL="0" marR="0" lvl="0" indent="0" algn="l">
              <a:lnSpc>
                <a:spcPct val="100000"/>
              </a:lnSpc>
              <a:spcBef>
                <a:spcPts val="0"/>
              </a:spcBef>
              <a:spcAft>
                <a:spcPts val="0"/>
              </a:spcAft>
              <a:buNone/>
            </a:pPr>
            <a:endParaRPr lang="nl-BE" sz="1600">
              <a:solidFill>
                <a:schemeClr val="lt1"/>
              </a:solidFill>
            </a:endParaRPr>
          </a:p>
          <a:p>
            <a:pPr marL="0" marR="0" lvl="0" indent="0" algn="l" rtl="0">
              <a:lnSpc>
                <a:spcPct val="100000"/>
              </a:lnSpc>
              <a:spcBef>
                <a:spcPts val="0"/>
              </a:spcBef>
              <a:spcAft>
                <a:spcPts val="0"/>
              </a:spcAft>
              <a:buClr>
                <a:srgbClr val="000000"/>
              </a:buClr>
              <a:buSzPts val="1600"/>
              <a:buFont typeface="Arial"/>
              <a:buNone/>
            </a:pPr>
            <a:r>
              <a:rPr lang="nl-BE" sz="1600" b="0" i="0" u="none" strike="noStrike" cap="none">
                <a:solidFill>
                  <a:schemeClr val="lt1"/>
                </a:solidFill>
                <a:latin typeface="Arial"/>
                <a:ea typeface="Arial"/>
                <a:cs typeface="Arial"/>
                <a:sym typeface="Arial"/>
              </a:rPr>
              <a:t>Via het aanmaken van </a:t>
            </a:r>
            <a:r>
              <a:rPr lang="nl-BE" sz="1600" b="1" i="0" u="none" strike="noStrike" cap="none">
                <a:solidFill>
                  <a:schemeClr val="lt1"/>
                </a:solidFill>
                <a:latin typeface="Arial"/>
                <a:ea typeface="Arial"/>
                <a:cs typeface="Arial"/>
                <a:sym typeface="Arial"/>
              </a:rPr>
              <a:t>issues</a:t>
            </a:r>
            <a:endParaRPr lang="nl-BE" sz="1400" b="1" i="0" u="none" strike="noStrike" cap="none">
              <a:solidFill>
                <a:schemeClr val="lt1"/>
              </a:solidFill>
              <a:latin typeface="Arial"/>
              <a:ea typeface="Arial"/>
              <a:cs typeface="Arial"/>
            </a:endParaRPr>
          </a:p>
        </p:txBody>
      </p:sp>
      <p:sp>
        <p:nvSpPr>
          <p:cNvPr id="782" name="Google Shape;782;p36">
            <a:extLst>
              <a:ext uri="{FF2B5EF4-FFF2-40B4-BE49-F238E27FC236}">
                <a16:creationId xmlns:a16="http://schemas.microsoft.com/office/drawing/2014/main" id="{2BDECB08-8F29-AC33-D07A-F95FC2B1101E}"/>
              </a:ext>
            </a:extLst>
          </p:cNvPr>
          <p:cNvSpPr txBox="1"/>
          <p:nvPr/>
        </p:nvSpPr>
        <p:spPr>
          <a:xfrm>
            <a:off x="628651" y="289998"/>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2800" b="1" i="0" u="none" strike="noStrike" cap="none" dirty="0">
                <a:solidFill>
                  <a:srgbClr val="000000"/>
                </a:solidFill>
                <a:latin typeface="Arial"/>
                <a:ea typeface="Arial"/>
                <a:cs typeface="Arial"/>
                <a:sym typeface="Arial"/>
              </a:rPr>
              <a:t>Feedback &amp; Samenwerking OSLO</a:t>
            </a:r>
            <a:endParaRPr lang="nl-BE" sz="1200" b="0" i="0" u="none" strike="noStrike" cap="none" dirty="0">
              <a:solidFill>
                <a:srgbClr val="000000"/>
              </a:solidFill>
              <a:latin typeface="Arial"/>
              <a:ea typeface="Arial"/>
              <a:cs typeface="Arial"/>
            </a:endParaRPr>
          </a:p>
        </p:txBody>
      </p:sp>
      <p:sp>
        <p:nvSpPr>
          <p:cNvPr id="783" name="Google Shape;783;p36">
            <a:extLst>
              <a:ext uri="{FF2B5EF4-FFF2-40B4-BE49-F238E27FC236}">
                <a16:creationId xmlns:a16="http://schemas.microsoft.com/office/drawing/2014/main" id="{DAF99643-5935-1A73-BFDF-482226D2F725}"/>
              </a:ext>
            </a:extLst>
          </p:cNvPr>
          <p:cNvSpPr/>
          <p:nvPr/>
        </p:nvSpPr>
        <p:spPr>
          <a:xfrm>
            <a:off x="573605" y="4385733"/>
            <a:ext cx="1314461" cy="60186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3149102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681">
          <a:extLst>
            <a:ext uri="{FF2B5EF4-FFF2-40B4-BE49-F238E27FC236}">
              <a16:creationId xmlns:a16="http://schemas.microsoft.com/office/drawing/2014/main" id="{A11C293F-84CB-4DD4-9BEA-FEC57355D68E}"/>
            </a:ext>
          </a:extLst>
        </p:cNvPr>
        <p:cNvGrpSpPr/>
        <p:nvPr/>
      </p:nvGrpSpPr>
      <p:grpSpPr>
        <a:xfrm>
          <a:off x="0" y="0"/>
          <a:ext cx="0" cy="0"/>
          <a:chOff x="0" y="0"/>
          <a:chExt cx="0" cy="0"/>
        </a:xfrm>
      </p:grpSpPr>
      <p:pic>
        <p:nvPicPr>
          <p:cNvPr id="3682" name="Google Shape;3682;g279126f208c_0_433">
            <a:extLst>
              <a:ext uri="{FF2B5EF4-FFF2-40B4-BE49-F238E27FC236}">
                <a16:creationId xmlns:a16="http://schemas.microsoft.com/office/drawing/2014/main" id="{A0F74AA8-5A39-AD1F-A7E4-AA1025ECB506}"/>
              </a:ext>
            </a:extLst>
          </p:cNvPr>
          <p:cNvPicPr preferRelativeResize="0"/>
          <p:nvPr/>
        </p:nvPicPr>
        <p:blipFill rotWithShape="1">
          <a:blip r:embed="rId3">
            <a:alphaModFix/>
          </a:blip>
          <a:srcRect/>
          <a:stretch/>
        </p:blipFill>
        <p:spPr>
          <a:xfrm>
            <a:off x="1966437" y="640339"/>
            <a:ext cx="4953476" cy="4503160"/>
          </a:xfrm>
          <a:prstGeom prst="rect">
            <a:avLst/>
          </a:prstGeom>
          <a:noFill/>
          <a:ln>
            <a:noFill/>
          </a:ln>
        </p:spPr>
      </p:pic>
      <p:sp>
        <p:nvSpPr>
          <p:cNvPr id="3683" name="Google Shape;3683;g279126f208c_0_433">
            <a:extLst>
              <a:ext uri="{FF2B5EF4-FFF2-40B4-BE49-F238E27FC236}">
                <a16:creationId xmlns:a16="http://schemas.microsoft.com/office/drawing/2014/main" id="{D90BBEC4-F6C6-A162-233C-158F27DFB2FC}"/>
              </a:ext>
            </a:extLst>
          </p:cNvPr>
          <p:cNvSpPr txBox="1"/>
          <p:nvPr/>
        </p:nvSpPr>
        <p:spPr>
          <a:xfrm>
            <a:off x="1172900" y="680900"/>
            <a:ext cx="21540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1600" b="1" i="0" u="none" strike="noStrike" cap="none">
                <a:solidFill>
                  <a:srgbClr val="000000"/>
                </a:solidFill>
                <a:latin typeface="Arial"/>
                <a:ea typeface="Arial"/>
                <a:cs typeface="Arial"/>
                <a:sym typeface="Arial"/>
              </a:rPr>
              <a:t>Waarom doen we…?</a:t>
            </a:r>
            <a:endParaRPr sz="100" b="0" i="0" u="none" strike="noStrike" cap="none">
              <a:solidFill>
                <a:srgbClr val="000000"/>
              </a:solidFill>
              <a:latin typeface="Arial"/>
              <a:ea typeface="Arial"/>
              <a:cs typeface="Arial"/>
              <a:sym typeface="Arial"/>
            </a:endParaRPr>
          </a:p>
        </p:txBody>
      </p:sp>
      <p:sp>
        <p:nvSpPr>
          <p:cNvPr id="3684" name="Google Shape;3684;g279126f208c_0_433">
            <a:extLst>
              <a:ext uri="{FF2B5EF4-FFF2-40B4-BE49-F238E27FC236}">
                <a16:creationId xmlns:a16="http://schemas.microsoft.com/office/drawing/2014/main" id="{2A712C9A-B768-CFFA-4A38-B2B94B354C18}"/>
              </a:ext>
            </a:extLst>
          </p:cNvPr>
          <p:cNvSpPr txBox="1"/>
          <p:nvPr/>
        </p:nvSpPr>
        <p:spPr>
          <a:xfrm>
            <a:off x="5628525" y="1047500"/>
            <a:ext cx="34005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1600" b="1" i="0" u="none" strike="noStrike" cap="none">
                <a:solidFill>
                  <a:srgbClr val="000000"/>
                </a:solidFill>
                <a:latin typeface="Arial"/>
                <a:ea typeface="Arial"/>
                <a:cs typeface="Arial"/>
                <a:sym typeface="Arial"/>
              </a:rPr>
              <a:t>Moeten we niet … toevoegen?</a:t>
            </a:r>
            <a:endParaRPr sz="100" b="0" i="0" u="none" strike="noStrike" cap="none">
              <a:solidFill>
                <a:srgbClr val="000000"/>
              </a:solidFill>
              <a:latin typeface="Arial"/>
              <a:ea typeface="Arial"/>
              <a:cs typeface="Arial"/>
              <a:sym typeface="Arial"/>
            </a:endParaRPr>
          </a:p>
        </p:txBody>
      </p:sp>
      <p:sp>
        <p:nvSpPr>
          <p:cNvPr id="3685" name="Google Shape;3685;g279126f208c_0_433">
            <a:extLst>
              <a:ext uri="{FF2B5EF4-FFF2-40B4-BE49-F238E27FC236}">
                <a16:creationId xmlns:a16="http://schemas.microsoft.com/office/drawing/2014/main" id="{FF4FE82D-949E-EB80-3B9D-CE1DC448AD66}"/>
              </a:ext>
            </a:extLst>
          </p:cNvPr>
          <p:cNvSpPr txBox="1"/>
          <p:nvPr/>
        </p:nvSpPr>
        <p:spPr>
          <a:xfrm>
            <a:off x="628650" y="2131150"/>
            <a:ext cx="34005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1600" b="1" i="0" u="none" strike="noStrike" cap="none">
                <a:solidFill>
                  <a:srgbClr val="000000"/>
                </a:solidFill>
                <a:latin typeface="Arial"/>
                <a:ea typeface="Arial"/>
                <a:cs typeface="Arial"/>
                <a:sym typeface="Arial"/>
              </a:rPr>
              <a:t>Kunnen we niet beter …?</a:t>
            </a:r>
            <a:endParaRPr sz="100" b="0" i="0" u="none" strike="noStrike" cap="none">
              <a:solidFill>
                <a:srgbClr val="000000"/>
              </a:solidFill>
              <a:latin typeface="Arial"/>
              <a:ea typeface="Arial"/>
              <a:cs typeface="Arial"/>
              <a:sym typeface="Arial"/>
            </a:endParaRPr>
          </a:p>
        </p:txBody>
      </p:sp>
      <p:sp>
        <p:nvSpPr>
          <p:cNvPr id="3686" name="Google Shape;3686;g279126f208c_0_433">
            <a:extLst>
              <a:ext uri="{FF2B5EF4-FFF2-40B4-BE49-F238E27FC236}">
                <a16:creationId xmlns:a16="http://schemas.microsoft.com/office/drawing/2014/main" id="{CA853202-5A87-D857-A3E5-05988C042AB3}"/>
              </a:ext>
            </a:extLst>
          </p:cNvPr>
          <p:cNvSpPr txBox="1"/>
          <p:nvPr/>
        </p:nvSpPr>
        <p:spPr>
          <a:xfrm>
            <a:off x="5783925" y="2708625"/>
            <a:ext cx="34005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1600" b="1" i="0" u="none" strike="noStrike" cap="none">
                <a:solidFill>
                  <a:srgbClr val="000000"/>
                </a:solidFill>
                <a:latin typeface="Arial"/>
                <a:ea typeface="Arial"/>
                <a:cs typeface="Arial"/>
                <a:sym typeface="Arial"/>
              </a:rPr>
              <a:t>Hoe zit het met …?</a:t>
            </a:r>
            <a:endParaRPr sz="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887506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690">
          <a:extLst>
            <a:ext uri="{FF2B5EF4-FFF2-40B4-BE49-F238E27FC236}">
              <a16:creationId xmlns:a16="http://schemas.microsoft.com/office/drawing/2014/main" id="{534D7CA0-DF48-0852-39EA-75B0994443E3}"/>
            </a:ext>
          </a:extLst>
        </p:cNvPr>
        <p:cNvGrpSpPr/>
        <p:nvPr/>
      </p:nvGrpSpPr>
      <p:grpSpPr>
        <a:xfrm>
          <a:off x="0" y="0"/>
          <a:ext cx="0" cy="0"/>
          <a:chOff x="0" y="0"/>
          <a:chExt cx="0" cy="0"/>
        </a:xfrm>
      </p:grpSpPr>
      <p:sp>
        <p:nvSpPr>
          <p:cNvPr id="3691" name="Google Shape;3691;g279126f208c_0_441">
            <a:extLst>
              <a:ext uri="{FF2B5EF4-FFF2-40B4-BE49-F238E27FC236}">
                <a16:creationId xmlns:a16="http://schemas.microsoft.com/office/drawing/2014/main" id="{96DC379D-169E-5AC0-9CFE-4FA78E2B1DC7}"/>
              </a:ext>
            </a:extLst>
          </p:cNvPr>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2" name="Google Shape;3692;g279126f208c_0_441">
            <a:extLst>
              <a:ext uri="{FF2B5EF4-FFF2-40B4-BE49-F238E27FC236}">
                <a16:creationId xmlns:a16="http://schemas.microsoft.com/office/drawing/2014/main" id="{DAB21AA8-0EC9-4DEE-9538-B01F6E19CE18}"/>
              </a:ext>
            </a:extLst>
          </p:cNvPr>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3" name="Google Shape;3693;g279126f208c_0_441">
            <a:extLst>
              <a:ext uri="{FF2B5EF4-FFF2-40B4-BE49-F238E27FC236}">
                <a16:creationId xmlns:a16="http://schemas.microsoft.com/office/drawing/2014/main" id="{63F5EF32-5F67-440D-E3F0-50934BD1733A}"/>
              </a:ext>
            </a:extLst>
          </p:cNvPr>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i="0" u="none" strike="noStrike" cap="none">
                <a:solidFill>
                  <a:srgbClr val="000000"/>
                </a:solidFill>
                <a:latin typeface="Arial"/>
                <a:ea typeface="Arial"/>
                <a:cs typeface="Arial"/>
                <a:sym typeface="Arial"/>
              </a:rPr>
              <a:t>Bedankt!</a:t>
            </a:r>
            <a:endParaRPr sz="3700" b="1" i="0" u="none" strike="noStrike" cap="none">
              <a:solidFill>
                <a:srgbClr val="000000"/>
              </a:solidFill>
              <a:latin typeface="Arial"/>
              <a:ea typeface="Arial"/>
              <a:cs typeface="Arial"/>
              <a:sym typeface="Arial"/>
            </a:endParaRPr>
          </a:p>
        </p:txBody>
      </p:sp>
      <p:pic>
        <p:nvPicPr>
          <p:cNvPr id="3694" name="Google Shape;3694;g279126f208c_0_441">
            <a:extLst>
              <a:ext uri="{FF2B5EF4-FFF2-40B4-BE49-F238E27FC236}">
                <a16:creationId xmlns:a16="http://schemas.microsoft.com/office/drawing/2014/main" id="{0363E4DA-9A41-B12B-308A-C0B7FEE77DEA}"/>
              </a:ext>
            </a:extLst>
          </p:cNvPr>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extLst>
      <p:ext uri="{BB962C8B-B14F-4D97-AF65-F5344CB8AC3E}">
        <p14:creationId xmlns:p14="http://schemas.microsoft.com/office/powerpoint/2010/main" val="2099704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1" name="Google Shape;411;g1fb33af7f73_0_670"/>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2800" b="1" i="0" u="none" strike="noStrike" cap="none" dirty="0">
                <a:solidFill>
                  <a:srgbClr val="000000"/>
                </a:solidFill>
                <a:latin typeface="Arial"/>
                <a:ea typeface="Arial"/>
                <a:cs typeface="Arial"/>
                <a:sym typeface="Arial"/>
              </a:rPr>
              <a:t>Wie is wie?</a:t>
            </a:r>
            <a:endParaRPr lang="nl-BE" sz="1200" b="0" i="0" u="none" strike="noStrike" cap="none" dirty="0">
              <a:solidFill>
                <a:srgbClr val="000000"/>
              </a:solidFill>
              <a:latin typeface="Arial"/>
              <a:ea typeface="Arial"/>
              <a:cs typeface="Arial"/>
              <a:sym typeface="Arial"/>
            </a:endParaRPr>
          </a:p>
        </p:txBody>
      </p:sp>
      <p:pic>
        <p:nvPicPr>
          <p:cNvPr id="2" name="Graphic 1" descr="Work better together with Mural's visual work platform | Mural">
            <a:extLst>
              <a:ext uri="{FF2B5EF4-FFF2-40B4-BE49-F238E27FC236}">
                <a16:creationId xmlns:a16="http://schemas.microsoft.com/office/drawing/2014/main" id="{F1E8A6EB-EE2A-DEEF-6D76-940137624F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00401" y="2177968"/>
            <a:ext cx="2743197" cy="787563"/>
          </a:xfrm>
          <a:prstGeom prst="rect">
            <a:avLst/>
          </a:prstGeom>
        </p:spPr>
      </p:pic>
      <p:sp>
        <p:nvSpPr>
          <p:cNvPr id="3" name="TextBox 2">
            <a:extLst>
              <a:ext uri="{FF2B5EF4-FFF2-40B4-BE49-F238E27FC236}">
                <a16:creationId xmlns:a16="http://schemas.microsoft.com/office/drawing/2014/main" id="{2E2C9262-660D-1023-F145-14C82E0D989E}"/>
              </a:ext>
            </a:extLst>
          </p:cNvPr>
          <p:cNvSpPr txBox="1"/>
          <p:nvPr/>
        </p:nvSpPr>
        <p:spPr>
          <a:xfrm>
            <a:off x="3148445" y="3418608"/>
            <a:ext cx="285230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hlinkClick r:id="rId5"/>
              </a:rPr>
              <a:t>Naar de Mural!</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gfba70e22ce_0_144"/>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gfba70e22ce_0_144"/>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gfba70e22ce_0_144"/>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algn="ctr"/>
            <a:r>
              <a:rPr lang="nl-BE" sz="3700" b="1"/>
              <a:t>Herhaling </a:t>
            </a:r>
            <a:endParaRPr lang="en-US"/>
          </a:p>
          <a:p>
            <a:pPr algn="ctr"/>
            <a:r>
              <a:rPr lang="nl-BE" sz="3700" b="1"/>
              <a:t>Aanleiding en context</a:t>
            </a:r>
            <a:endParaRPr lang="en-US"/>
          </a:p>
        </p:txBody>
      </p:sp>
      <p:pic>
        <p:nvPicPr>
          <p:cNvPr id="412" name="Google Shape;412;gfba70e22ce_0_144"/>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extLst>
      <p:ext uri="{BB962C8B-B14F-4D97-AF65-F5344CB8AC3E}">
        <p14:creationId xmlns:p14="http://schemas.microsoft.com/office/powerpoint/2010/main" val="2666795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sp>
        <p:nvSpPr>
          <p:cNvPr id="1087" name="Google Shape;1087;g25b5f091d7c_0_9"/>
          <p:cNvSpPr txBox="1">
            <a:spLocks noGrp="1"/>
          </p:cNvSpPr>
          <p:nvPr>
            <p:ph type="title"/>
          </p:nvPr>
        </p:nvSpPr>
        <p:spPr>
          <a:xfrm>
            <a:off x="457800" y="262200"/>
            <a:ext cx="7416000" cy="837000"/>
          </a:xfrm>
          <a:prstGeom prst="rect">
            <a:avLst/>
          </a:prstGeom>
        </p:spPr>
        <p:txBody>
          <a:bodyPr spcFirstLastPara="1" wrap="square" lIns="91425" tIns="91425" rIns="91425" bIns="91425"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sz="2800" b="1" dirty="0" err="1">
                <a:solidFill>
                  <a:srgbClr val="030000"/>
                </a:solidFill>
                <a:latin typeface="Arial"/>
              </a:rPr>
              <a:t>Deel</a:t>
            </a:r>
            <a:r>
              <a:rPr lang="en-GB" sz="2800" b="1" dirty="0">
                <a:solidFill>
                  <a:srgbClr val="030000"/>
                </a:solidFill>
                <a:latin typeface="Arial"/>
              </a:rPr>
              <a:t> van </a:t>
            </a:r>
            <a:r>
              <a:rPr lang="en-GB" sz="2800" b="1" dirty="0" err="1">
                <a:solidFill>
                  <a:srgbClr val="030000"/>
                </a:solidFill>
                <a:latin typeface="Arial"/>
              </a:rPr>
              <a:t>een</a:t>
            </a:r>
            <a:r>
              <a:rPr lang="en-GB" sz="2800" b="1" dirty="0">
                <a:solidFill>
                  <a:srgbClr val="030000"/>
                </a:solidFill>
                <a:latin typeface="Arial"/>
              </a:rPr>
              <a:t> </a:t>
            </a:r>
            <a:r>
              <a:rPr lang="en-GB" sz="2800" b="1" dirty="0" err="1">
                <a:solidFill>
                  <a:srgbClr val="030000"/>
                </a:solidFill>
                <a:latin typeface="Arial"/>
              </a:rPr>
              <a:t>groter</a:t>
            </a:r>
            <a:r>
              <a:rPr lang="en-GB" sz="2800" b="1" dirty="0">
                <a:solidFill>
                  <a:srgbClr val="030000"/>
                </a:solidFill>
                <a:latin typeface="Arial"/>
              </a:rPr>
              <a:t> project</a:t>
            </a:r>
            <a:endParaRPr lang="en-US" sz="2800" b="1" dirty="0">
              <a:solidFill>
                <a:srgbClr val="030000"/>
              </a:solidFill>
              <a:latin typeface="Arial"/>
              <a:cs typeface="Arial"/>
            </a:endParaRPr>
          </a:p>
        </p:txBody>
      </p:sp>
      <p:pic>
        <p:nvPicPr>
          <p:cNvPr id="1088" name="Google Shape;1088;g25b5f091d7c_0_9"/>
          <p:cNvPicPr preferRelativeResize="0"/>
          <p:nvPr/>
        </p:nvPicPr>
        <p:blipFill>
          <a:blip r:embed="rId3">
            <a:alphaModFix/>
          </a:blip>
          <a:stretch>
            <a:fillRect/>
          </a:stretch>
        </p:blipFill>
        <p:spPr>
          <a:xfrm>
            <a:off x="3213393" y="1852024"/>
            <a:ext cx="1884011" cy="2078627"/>
          </a:xfrm>
          <a:prstGeom prst="rect">
            <a:avLst/>
          </a:prstGeom>
          <a:noFill/>
          <a:ln>
            <a:noFill/>
          </a:ln>
        </p:spPr>
      </p:pic>
      <p:sp>
        <p:nvSpPr>
          <p:cNvPr id="1089" name="Google Shape;1089;g25b5f091d7c_0_9"/>
          <p:cNvSpPr txBox="1"/>
          <p:nvPr/>
        </p:nvSpPr>
        <p:spPr>
          <a:xfrm>
            <a:off x="4165800" y="3760565"/>
            <a:ext cx="2352525" cy="641400"/>
          </a:xfrm>
          <a:prstGeom prst="rect">
            <a:avLst/>
          </a:prstGeom>
          <a:noFill/>
          <a:ln>
            <a:noFill/>
          </a:ln>
        </p:spPr>
        <p:txBody>
          <a:bodyPr spcFirstLastPara="1" wrap="square" lIns="91425" tIns="91425" rIns="91425" bIns="91425"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sz="1800">
                <a:latin typeface="Proxima Nova"/>
                <a:ea typeface="Proxima Nova"/>
                <a:cs typeface="Proxima Nova"/>
                <a:sym typeface="Proxima Nova"/>
              </a:rPr>
              <a:t>OSLO </a:t>
            </a:r>
            <a:r>
              <a:rPr lang="en-GB" sz="1800" err="1">
                <a:latin typeface="Proxima Nova"/>
                <a:ea typeface="Proxima Nova"/>
                <a:cs typeface="Proxima Nova"/>
                <a:sym typeface="Proxima Nova"/>
              </a:rPr>
              <a:t>Schuldbeheer</a:t>
            </a:r>
            <a:endParaRPr sz="1800">
              <a:latin typeface="Proxima Nova"/>
              <a:ea typeface="Proxima Nova"/>
              <a:cs typeface="Proxima Nova"/>
              <a:sym typeface="Proxima Nova"/>
            </a:endParaRPr>
          </a:p>
        </p:txBody>
      </p:sp>
      <p:sp>
        <p:nvSpPr>
          <p:cNvPr id="1090" name="Google Shape;1090;g25b5f091d7c_0_9"/>
          <p:cNvSpPr txBox="1"/>
          <p:nvPr/>
        </p:nvSpPr>
        <p:spPr>
          <a:xfrm>
            <a:off x="2284099" y="1145712"/>
            <a:ext cx="3742599" cy="479417"/>
          </a:xfrm>
          <a:prstGeom prst="rect">
            <a:avLst/>
          </a:prstGeom>
          <a:noFill/>
          <a:ln>
            <a:noFill/>
          </a:ln>
        </p:spPr>
        <p:txBody>
          <a:bodyPr spcFirstLastPara="1" wrap="square" lIns="91425" tIns="91425" rIns="91425" bIns="91425"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GB" sz="1650" b="1" err="1">
                <a:latin typeface="Proxima Nova"/>
                <a:sym typeface="Proxima Nova"/>
              </a:rPr>
              <a:t>Gemeente</a:t>
            </a:r>
            <a:r>
              <a:rPr lang="en-GB" sz="1650" b="1">
                <a:latin typeface="Proxima Nova"/>
                <a:sym typeface="Proxima Nova"/>
              </a:rPr>
              <a:t> </a:t>
            </a:r>
            <a:r>
              <a:rPr lang="en-GB" sz="1650" b="1" err="1">
                <a:latin typeface="Proxima Nova"/>
                <a:sym typeface="Proxima Nova"/>
              </a:rPr>
              <a:t>zonder</a:t>
            </a:r>
            <a:r>
              <a:rPr lang="en-GB" sz="1650" b="1">
                <a:latin typeface="Proxima Nova"/>
                <a:sym typeface="Proxima Nova"/>
              </a:rPr>
              <a:t> </a:t>
            </a:r>
            <a:r>
              <a:rPr lang="en-GB" sz="1650" b="1" err="1">
                <a:latin typeface="Proxima Nova"/>
                <a:sym typeface="Proxima Nova"/>
              </a:rPr>
              <a:t>Gemeentehuis</a:t>
            </a:r>
            <a:r>
              <a:rPr lang="en-GB" sz="1650" b="1">
                <a:latin typeface="Proxima Nova"/>
                <a:sym typeface="Proxima Nova"/>
              </a:rPr>
              <a:t>: </a:t>
            </a:r>
            <a:r>
              <a:rPr lang="en-GB" sz="1650" b="1" err="1">
                <a:latin typeface="Proxima Nova"/>
                <a:sym typeface="Proxima Nova"/>
              </a:rPr>
              <a:t>Eenheid</a:t>
            </a:r>
            <a:r>
              <a:rPr lang="en-GB" sz="1650" b="1">
                <a:latin typeface="Proxima Nova"/>
                <a:sym typeface="Proxima Nova"/>
              </a:rPr>
              <a:t> van </a:t>
            </a:r>
            <a:r>
              <a:rPr lang="en-GB" sz="1650" b="1" err="1">
                <a:latin typeface="Proxima Nova"/>
                <a:sym typeface="Proxima Nova"/>
              </a:rPr>
              <a:t>schuld</a:t>
            </a:r>
            <a:endParaRPr lang="en-US" sz="1350" err="1"/>
          </a:p>
        </p:txBody>
      </p:sp>
    </p:spTree>
    <p:extLst>
      <p:ext uri="{BB962C8B-B14F-4D97-AF65-F5344CB8AC3E}">
        <p14:creationId xmlns:p14="http://schemas.microsoft.com/office/powerpoint/2010/main" val="100334128"/>
      </p:ext>
    </p:extLst>
  </p:cSld>
  <p:clrMapOvr>
    <a:masterClrMapping/>
  </p:clrMapOvr>
</p:sld>
</file>

<file path=ppt/theme/theme1.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2FA61B056BF04BB41EAF8746BED8CA" ma:contentTypeVersion="23" ma:contentTypeDescription="Create a new document." ma:contentTypeScope="" ma:versionID="1130e86534d713d523efcecbbffa1ece">
  <xsd:schema xmlns:xsd="http://www.w3.org/2001/XMLSchema" xmlns:xs="http://www.w3.org/2001/XMLSchema" xmlns:p="http://schemas.microsoft.com/office/2006/metadata/properties" xmlns:ns2="abd5de4e-6ecd-4522-a9f4-1c24c7648312" xmlns:ns3="d8af5a5f-e2e6-468c-9f28-f81d99523fed" xmlns:ns4="9a9ec0f0-7796-43d0-ac1f-4c8c46ee0bd1" targetNamespace="http://schemas.microsoft.com/office/2006/metadata/properties" ma:root="true" ma:fieldsID="42270d1cb4c674c32b17caee095c08f5" ns2:_="" ns3:_="" ns4:_="">
    <xsd:import namespace="abd5de4e-6ecd-4522-a9f4-1c24c7648312"/>
    <xsd:import namespace="d8af5a5f-e2e6-468c-9f28-f81d99523fed"/>
    <xsd:import namespace="9a9ec0f0-7796-43d0-ac1f-4c8c46ee0bd1"/>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Comment" minOccurs="0"/>
                <xsd:element ref="ns3:MediaServiceGenerationTime" minOccurs="0"/>
                <xsd:element ref="ns3:MediaServiceEventHashCode" minOccurs="0"/>
                <xsd:element ref="ns3:MediaServiceAutoKeyPoints" minOccurs="0"/>
                <xsd:element ref="ns3:MediaServiceKeyPoints" minOccurs="0"/>
                <xsd:element ref="ns3:y2ot" minOccurs="0"/>
                <xsd:element ref="ns3:_x0063_bw3" minOccurs="0"/>
                <xsd:element ref="ns3:MediaLengthInSeconds" minOccurs="0"/>
                <xsd:element ref="ns4:TaxCatchAll" minOccurs="0"/>
                <xsd:element ref="ns3:lcf76f155ced4ddcb4097134ff3c332f"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d5de4e-6ecd-4522-a9f4-1c24c764831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af5a5f-e2e6-468c-9f28-f81d99523fed"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Comment" ma:index="16" nillable="true" ma:displayName="Comment" ma:description="Een woordje uitleg" ma:format="Dropdown" ma:internalName="Comment">
      <xsd:simpleType>
        <xsd:restriction base="dms:Text">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y2ot" ma:index="21" nillable="true" ma:displayName="Date and Time" ma:internalName="y2ot">
      <xsd:simpleType>
        <xsd:restriction base="dms:DateTime"/>
      </xsd:simpleType>
    </xsd:element>
    <xsd:element name="_x0063_bw3" ma:index="22" nillable="true" ma:displayName="Person or Group" ma:list="UserInfo" ma:internalName="_x0063_bw3">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LengthInSeconds" ma:index="23" nillable="true" ma:displayName="Length (seconds)" ma:internalName="MediaLengthInSeconds" ma:readOnly="true">
      <xsd:simpleType>
        <xsd:restriction base="dms:Unknown"/>
      </xsd:simpleType>
    </xsd:element>
    <xsd:element name="lcf76f155ced4ddcb4097134ff3c332f" ma:index="26" nillable="true" ma:taxonomy="true" ma:internalName="lcf76f155ced4ddcb4097134ff3c332f" ma:taxonomyFieldName="MediaServiceImageTags" ma:displayName="Image Tags" ma:readOnly="false" ma:fieldId="{5cf76f15-5ced-4ddc-b409-7134ff3c332f}" ma:taxonomyMulti="true" ma:sspId="49ca8161-7180-459b-a0ef-1a71cf6ffea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element name="MediaServiceSearchProperties" ma:index="2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a9ec0f0-7796-43d0-ac1f-4c8c46ee0bd1"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c543d004-bb2f-4815-a5c5-8aeef379c125}" ma:internalName="TaxCatchAll" ma:showField="CatchAllData" ma:web="abd5de4e-6ecd-4522-a9f4-1c24c764831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x0063_bw3 xmlns="d8af5a5f-e2e6-468c-9f28-f81d99523fed">
      <UserInfo>
        <DisplayName/>
        <AccountId xsi:nil="true"/>
        <AccountType/>
      </UserInfo>
    </_x0063_bw3>
    <y2ot xmlns="d8af5a5f-e2e6-468c-9f28-f81d99523fed" xsi:nil="true"/>
    <Comment xmlns="d8af5a5f-e2e6-468c-9f28-f81d99523fed" xsi:nil="true"/>
    <lcf76f155ced4ddcb4097134ff3c332f xmlns="d8af5a5f-e2e6-468c-9f28-f81d99523fed">
      <Terms xmlns="http://schemas.microsoft.com/office/infopath/2007/PartnerControls"/>
    </lcf76f155ced4ddcb4097134ff3c332f>
    <TaxCatchAll xmlns="9a9ec0f0-7796-43d0-ac1f-4c8c46ee0bd1" xsi:nil="true"/>
  </documentManagement>
</p:properties>
</file>

<file path=customXml/itemProps1.xml><?xml version="1.0" encoding="utf-8"?>
<ds:datastoreItem xmlns:ds="http://schemas.openxmlformats.org/officeDocument/2006/customXml" ds:itemID="{95E0414F-E67F-43E9-B4F4-ADF8FEDB4134}">
  <ds:schemaRefs>
    <ds:schemaRef ds:uri="9a9ec0f0-7796-43d0-ac1f-4c8c46ee0bd1"/>
    <ds:schemaRef ds:uri="abd5de4e-6ecd-4522-a9f4-1c24c7648312"/>
    <ds:schemaRef ds:uri="d8af5a5f-e2e6-468c-9f28-f81d99523fe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92FD7C6-A091-44F4-93AA-F7DCFF216315}">
  <ds:schemaRefs>
    <ds:schemaRef ds:uri="http://schemas.microsoft.com/sharepoint/v3/contenttype/forms"/>
  </ds:schemaRefs>
</ds:datastoreItem>
</file>

<file path=customXml/itemProps3.xml><?xml version="1.0" encoding="utf-8"?>
<ds:datastoreItem xmlns:ds="http://schemas.openxmlformats.org/officeDocument/2006/customXml" ds:itemID="{341393F7-4914-49E6-981D-31FC498D52E7}">
  <ds:schemaRefs>
    <ds:schemaRef ds:uri="http://purl.org/dc/dcmitype/"/>
    <ds:schemaRef ds:uri="abd5de4e-6ecd-4522-a9f4-1c24c7648312"/>
    <ds:schemaRef ds:uri="http://schemas.microsoft.com/office/2006/documentManagement/types"/>
    <ds:schemaRef ds:uri="http://purl.org/dc/elements/1.1/"/>
    <ds:schemaRef ds:uri="http://schemas.openxmlformats.org/package/2006/metadata/core-properties"/>
    <ds:schemaRef ds:uri="http://schemas.microsoft.com/office/infopath/2007/PartnerControls"/>
    <ds:schemaRef ds:uri="9a9ec0f0-7796-43d0-ac1f-4c8c46ee0bd1"/>
    <ds:schemaRef ds:uri="d8af5a5f-e2e6-468c-9f28-f81d99523fed"/>
    <ds:schemaRef ds:uri="http://schemas.microsoft.com/office/2006/metadata/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2027</TotalTime>
  <Words>3823</Words>
  <Application>Microsoft Office PowerPoint</Application>
  <PresentationFormat>On-screen Show (16:9)</PresentationFormat>
  <Paragraphs>519</Paragraphs>
  <Slides>69</Slides>
  <Notes>66</Notes>
  <HiddenSlides>1</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69</vt:i4>
      </vt:variant>
    </vt:vector>
  </HeadingPairs>
  <TitlesOfParts>
    <vt:vector size="81" baseType="lpstr">
      <vt:lpstr>Noto Sans Symbols</vt:lpstr>
      <vt:lpstr>Flanders Art Sans Light</vt:lpstr>
      <vt:lpstr>Georgia</vt:lpstr>
      <vt:lpstr>Courier New</vt:lpstr>
      <vt:lpstr>Arial</vt:lpstr>
      <vt:lpstr>Aptos Narrow</vt:lpstr>
      <vt:lpstr>Calibri</vt:lpstr>
      <vt:lpstr>Proxima Nova</vt:lpstr>
      <vt:lpstr>Helvetica Neue</vt:lpstr>
      <vt:lpstr>Wingdings</vt:lpstr>
      <vt:lpstr>4_Presentatie_verbeelding werkt - kopie</vt:lpstr>
      <vt:lpstr>4_Presentatie_verbeelding werkt - kopie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Deel van een groter project</vt:lpstr>
      <vt:lpstr>Eenheid van schuld</vt:lpstr>
      <vt:lpstr>Eenheid van schuld - werkdefinitie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Definities</vt:lpstr>
      <vt:lpstr>Definities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Aline Verbrugge</dc:creator>
  <cp:lastModifiedBy>Verbrugge Aline</cp:lastModifiedBy>
  <cp:revision>10</cp:revision>
  <dcterms:modified xsi:type="dcterms:W3CDTF">2024-05-21T08:50:27Z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0x0101007D2FA61B056BF04BB41EAF8746BED8CA</vt:lpwstr>
  </property>
  <property fmtid="{D5CDD505-2E9C-101B-9397-08002B2CF9AE}" pid="3" name="MediaServiceImageTags">
    <vt:lpwstr/>
  </property>
</Properties>
</file>